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87" r:id="rId2"/>
    <p:sldId id="281" r:id="rId3"/>
    <p:sldId id="1509" r:id="rId4"/>
    <p:sldId id="1644" r:id="rId5"/>
    <p:sldId id="1645" r:id="rId6"/>
    <p:sldId id="1646" r:id="rId7"/>
    <p:sldId id="1647" r:id="rId8"/>
    <p:sldId id="1648" r:id="rId9"/>
    <p:sldId id="467" r:id="rId10"/>
    <p:sldId id="1529" r:id="rId11"/>
    <p:sldId id="1617" r:id="rId12"/>
    <p:sldId id="1631" r:id="rId13"/>
    <p:sldId id="532" r:id="rId14"/>
    <p:sldId id="1348" r:id="rId15"/>
    <p:sldId id="1536" r:id="rId16"/>
    <p:sldId id="1649" r:id="rId17"/>
    <p:sldId id="275" r:id="rId18"/>
    <p:sldId id="1573" r:id="rId19"/>
    <p:sldId id="1622" r:id="rId20"/>
    <p:sldId id="1624" r:id="rId21"/>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33FF"/>
    <a:srgbClr val="CC66FF"/>
    <a:srgbClr val="F4B183"/>
    <a:srgbClr val="FF6600"/>
    <a:srgbClr val="FF0066"/>
    <a:srgbClr val="3333FF"/>
    <a:srgbClr val="FECEF8"/>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549" autoAdjust="0"/>
    <p:restoredTop sz="93741" autoAdjust="0"/>
  </p:normalViewPr>
  <p:slideViewPr>
    <p:cSldViewPr snapToGrid="0">
      <p:cViewPr varScale="1">
        <p:scale>
          <a:sx n="74" d="100"/>
          <a:sy n="74" d="100"/>
        </p:scale>
        <p:origin x="480"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004AC8-E53F-4404-B0A6-590CBA06ACD9}" type="datetimeFigureOut">
              <a:rPr lang="fr-FR" smtClean="0"/>
              <a:t>25/03/2026</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46C204-3D0E-43E8-BBCD-7E99DCEB2462}" type="slidenum">
              <a:rPr lang="fr-FR" smtClean="0"/>
              <a:t>‹N°›</a:t>
            </a:fld>
            <a:endParaRPr lang="fr-FR"/>
          </a:p>
        </p:txBody>
      </p:sp>
    </p:spTree>
    <p:extLst>
      <p:ext uri="{BB962C8B-B14F-4D97-AF65-F5344CB8AC3E}">
        <p14:creationId xmlns:p14="http://schemas.microsoft.com/office/powerpoint/2010/main" val="13371742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6346C204-3D0E-43E8-BBCD-7E99DCEB2462}" type="slidenum">
              <a:rPr lang="fr-FR" smtClean="0"/>
              <a:t>2</a:t>
            </a:fld>
            <a:endParaRPr lang="fr-FR"/>
          </a:p>
        </p:txBody>
      </p:sp>
    </p:spTree>
    <p:extLst>
      <p:ext uri="{BB962C8B-B14F-4D97-AF65-F5344CB8AC3E}">
        <p14:creationId xmlns:p14="http://schemas.microsoft.com/office/powerpoint/2010/main" val="20030327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0A8184-AA4F-3401-B4F8-039BAEB968E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D9B64AF-D683-57A1-79AD-49C5913F990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B194EAA-E63F-2973-4FC6-7CC8169CC36B}"/>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E8BC98A1-54B8-035E-92D6-0BE279FE19BD}"/>
              </a:ext>
            </a:extLst>
          </p:cNvPr>
          <p:cNvSpPr>
            <a:spLocks noGrp="1"/>
          </p:cNvSpPr>
          <p:nvPr>
            <p:ph type="sldNum" sz="quarter" idx="5"/>
          </p:nvPr>
        </p:nvSpPr>
        <p:spPr/>
        <p:txBody>
          <a:bodyPr/>
          <a:lstStyle/>
          <a:p>
            <a:fld id="{6346C204-3D0E-43E8-BBCD-7E99DCEB2462}" type="slidenum">
              <a:rPr lang="fr-FR" smtClean="0"/>
              <a:t>12</a:t>
            </a:fld>
            <a:endParaRPr lang="fr-FR"/>
          </a:p>
        </p:txBody>
      </p:sp>
    </p:spTree>
    <p:extLst>
      <p:ext uri="{BB962C8B-B14F-4D97-AF65-F5344CB8AC3E}">
        <p14:creationId xmlns:p14="http://schemas.microsoft.com/office/powerpoint/2010/main" val="3805421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8A4CFA-6EF4-6861-B627-9DCE640FB0A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AFBC969-6437-3B2E-54E6-F1EDD6F1E0D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0803109-B20B-243F-00B5-5AE9FFDAD738}"/>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FBFC0561-733B-B0D9-53C1-6B8593A9B2D2}"/>
              </a:ext>
            </a:extLst>
          </p:cNvPr>
          <p:cNvSpPr>
            <a:spLocks noGrp="1"/>
          </p:cNvSpPr>
          <p:nvPr>
            <p:ph type="sldNum" sz="quarter" idx="5"/>
          </p:nvPr>
        </p:nvSpPr>
        <p:spPr/>
        <p:txBody>
          <a:bodyPr/>
          <a:lstStyle/>
          <a:p>
            <a:fld id="{6346C204-3D0E-43E8-BBCD-7E99DCEB2462}" type="slidenum">
              <a:rPr lang="fr-FR" smtClean="0"/>
              <a:t>14</a:t>
            </a:fld>
            <a:endParaRPr lang="fr-FR"/>
          </a:p>
        </p:txBody>
      </p:sp>
    </p:spTree>
    <p:extLst>
      <p:ext uri="{BB962C8B-B14F-4D97-AF65-F5344CB8AC3E}">
        <p14:creationId xmlns:p14="http://schemas.microsoft.com/office/powerpoint/2010/main" val="3754317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34A1FE-9BF9-1F0A-607A-2FDD54EDBA7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6FE4014-D30C-A90D-860B-52B0D1A5AAA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FDE79FD-FAB6-8EEB-AA47-12990BBA4E23}"/>
              </a:ext>
            </a:extLst>
          </p:cNvPr>
          <p:cNvSpPr>
            <a:spLocks noGrp="1"/>
          </p:cNvSpPr>
          <p:nvPr>
            <p:ph type="body" idx="1"/>
          </p:nvPr>
        </p:nvSpPr>
        <p:spPr/>
        <p:txBody>
          <a:bodyPr/>
          <a:lstStyle/>
          <a:p>
            <a:r>
              <a:rPr lang="fr-FR" dirty="0"/>
              <a:t>CP - Énoncer le problème suivant : J’ai 40 € d’économies. J’achète un jeu vidéo à 19 €. Combien me reste-t-il ?. </a:t>
            </a:r>
          </a:p>
        </p:txBody>
      </p:sp>
      <p:sp>
        <p:nvSpPr>
          <p:cNvPr id="4" name="Espace réservé du numéro de diapositive 3">
            <a:extLst>
              <a:ext uri="{FF2B5EF4-FFF2-40B4-BE49-F238E27FC236}">
                <a16:creationId xmlns:a16="http://schemas.microsoft.com/office/drawing/2014/main" id="{5C0B254F-2130-88F5-89A1-B28F9C9E0E5C}"/>
              </a:ext>
            </a:extLst>
          </p:cNvPr>
          <p:cNvSpPr>
            <a:spLocks noGrp="1"/>
          </p:cNvSpPr>
          <p:nvPr>
            <p:ph type="sldNum" sz="quarter" idx="5"/>
          </p:nvPr>
        </p:nvSpPr>
        <p:spPr/>
        <p:txBody>
          <a:bodyPr/>
          <a:lstStyle/>
          <a:p>
            <a:fld id="{6346C204-3D0E-43E8-BBCD-7E99DCEB2462}" type="slidenum">
              <a:rPr lang="fr-FR" smtClean="0"/>
              <a:t>15</a:t>
            </a:fld>
            <a:endParaRPr lang="fr-FR"/>
          </a:p>
        </p:txBody>
      </p:sp>
    </p:spTree>
    <p:extLst>
      <p:ext uri="{BB962C8B-B14F-4D97-AF65-F5344CB8AC3E}">
        <p14:creationId xmlns:p14="http://schemas.microsoft.com/office/powerpoint/2010/main" val="41988453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5EC9EE-9FF2-01EC-A9B5-58EA2BB02D4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EA62D85-10D9-675D-959C-F2EE973238B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98E69C8-C10A-0868-1B9E-C28BF447C421}"/>
              </a:ext>
            </a:extLst>
          </p:cNvPr>
          <p:cNvSpPr>
            <a:spLocks noGrp="1"/>
          </p:cNvSpPr>
          <p:nvPr>
            <p:ph type="body" idx="1"/>
          </p:nvPr>
        </p:nvSpPr>
        <p:spPr/>
        <p:txBody>
          <a:bodyPr/>
          <a:lstStyle/>
          <a:p>
            <a:r>
              <a:rPr lang="fr-FR" dirty="0"/>
              <a:t>CP - Énoncer le problème suivant : J’ai 40 € d’économies. J’achète un jeu vidéo à 19 €. Combien me reste-t-il ?. </a:t>
            </a:r>
          </a:p>
        </p:txBody>
      </p:sp>
      <p:sp>
        <p:nvSpPr>
          <p:cNvPr id="4" name="Espace réservé du numéro de diapositive 3">
            <a:extLst>
              <a:ext uri="{FF2B5EF4-FFF2-40B4-BE49-F238E27FC236}">
                <a16:creationId xmlns:a16="http://schemas.microsoft.com/office/drawing/2014/main" id="{1D8F5371-4031-5BC5-7FDA-03ED03FF7925}"/>
              </a:ext>
            </a:extLst>
          </p:cNvPr>
          <p:cNvSpPr>
            <a:spLocks noGrp="1"/>
          </p:cNvSpPr>
          <p:nvPr>
            <p:ph type="sldNum" sz="quarter" idx="5"/>
          </p:nvPr>
        </p:nvSpPr>
        <p:spPr/>
        <p:txBody>
          <a:bodyPr/>
          <a:lstStyle/>
          <a:p>
            <a:fld id="{6346C204-3D0E-43E8-BBCD-7E99DCEB2462}" type="slidenum">
              <a:rPr lang="fr-FR" smtClean="0"/>
              <a:t>16</a:t>
            </a:fld>
            <a:endParaRPr lang="fr-FR"/>
          </a:p>
        </p:txBody>
      </p:sp>
    </p:spTree>
    <p:extLst>
      <p:ext uri="{BB962C8B-B14F-4D97-AF65-F5344CB8AC3E}">
        <p14:creationId xmlns:p14="http://schemas.microsoft.com/office/powerpoint/2010/main" val="2802617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DE950D-9901-12D2-DC9B-A61160646AB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A087599-4EE8-6575-2D78-0CD35731E2B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2ED9CD1-DF37-62AF-648C-6AD740445523}"/>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10FFB481-3AF1-553B-F81B-730F1F586119}"/>
              </a:ext>
            </a:extLst>
          </p:cNvPr>
          <p:cNvSpPr>
            <a:spLocks noGrp="1"/>
          </p:cNvSpPr>
          <p:nvPr>
            <p:ph type="sldNum" sz="quarter" idx="5"/>
          </p:nvPr>
        </p:nvSpPr>
        <p:spPr/>
        <p:txBody>
          <a:bodyPr/>
          <a:lstStyle/>
          <a:p>
            <a:fld id="{6346C204-3D0E-43E8-BBCD-7E99DCEB2462}" type="slidenum">
              <a:rPr lang="fr-FR" smtClean="0"/>
              <a:t>18</a:t>
            </a:fld>
            <a:endParaRPr lang="fr-FR"/>
          </a:p>
        </p:txBody>
      </p:sp>
    </p:spTree>
    <p:extLst>
      <p:ext uri="{BB962C8B-B14F-4D97-AF65-F5344CB8AC3E}">
        <p14:creationId xmlns:p14="http://schemas.microsoft.com/office/powerpoint/2010/main" val="11340559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1116DE-1EFA-C1FF-8394-310684C8823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8514F67-F007-778B-3DEC-C43FD949B58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7B1DBBD-A521-6A6D-192D-34C8CFD6A26B}"/>
              </a:ext>
            </a:extLst>
          </p:cNvPr>
          <p:cNvSpPr>
            <a:spLocks noGrp="1"/>
          </p:cNvSpPr>
          <p:nvPr>
            <p:ph type="body" idx="1"/>
          </p:nvPr>
        </p:nvSpPr>
        <p:spPr/>
        <p:txBody>
          <a:bodyPr/>
          <a:lstStyle/>
          <a:p>
            <a:r>
              <a:rPr lang="fr-FR" dirty="0"/>
              <a:t>CE1 - Expliciter ensuite au tableau à partir du schéma que 2/4 = 1/2.</a:t>
            </a:r>
          </a:p>
        </p:txBody>
      </p:sp>
      <p:sp>
        <p:nvSpPr>
          <p:cNvPr id="4" name="Espace réservé du numéro de diapositive 3">
            <a:extLst>
              <a:ext uri="{FF2B5EF4-FFF2-40B4-BE49-F238E27FC236}">
                <a16:creationId xmlns:a16="http://schemas.microsoft.com/office/drawing/2014/main" id="{F8E9AB0F-F6A2-2FB9-CE28-86B62650DD73}"/>
              </a:ext>
            </a:extLst>
          </p:cNvPr>
          <p:cNvSpPr>
            <a:spLocks noGrp="1"/>
          </p:cNvSpPr>
          <p:nvPr>
            <p:ph type="sldNum" sz="quarter" idx="5"/>
          </p:nvPr>
        </p:nvSpPr>
        <p:spPr/>
        <p:txBody>
          <a:bodyPr/>
          <a:lstStyle/>
          <a:p>
            <a:fld id="{6346C204-3D0E-43E8-BBCD-7E99DCEB2462}" type="slidenum">
              <a:rPr lang="fr-FR" smtClean="0"/>
              <a:t>19</a:t>
            </a:fld>
            <a:endParaRPr lang="fr-FR"/>
          </a:p>
        </p:txBody>
      </p:sp>
    </p:spTree>
    <p:extLst>
      <p:ext uri="{BB962C8B-B14F-4D97-AF65-F5344CB8AC3E}">
        <p14:creationId xmlns:p14="http://schemas.microsoft.com/office/powerpoint/2010/main" val="33016483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89EBEE-9F89-2B33-8D86-496E19DD485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E76D1C6-BCBE-FCC1-42A3-2D39D3DDD9E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4245014-ECC1-0245-7831-7FA94D375577}"/>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9C03CDF5-B2B7-60EC-5948-94CC3E432A73}"/>
              </a:ext>
            </a:extLst>
          </p:cNvPr>
          <p:cNvSpPr>
            <a:spLocks noGrp="1"/>
          </p:cNvSpPr>
          <p:nvPr>
            <p:ph type="sldNum" sz="quarter" idx="5"/>
          </p:nvPr>
        </p:nvSpPr>
        <p:spPr/>
        <p:txBody>
          <a:bodyPr/>
          <a:lstStyle/>
          <a:p>
            <a:fld id="{6346C204-3D0E-43E8-BBCD-7E99DCEB2462}" type="slidenum">
              <a:rPr lang="fr-FR" smtClean="0"/>
              <a:t>20</a:t>
            </a:fld>
            <a:endParaRPr lang="fr-FR"/>
          </a:p>
        </p:txBody>
      </p:sp>
    </p:spTree>
    <p:extLst>
      <p:ext uri="{BB962C8B-B14F-4D97-AF65-F5344CB8AC3E}">
        <p14:creationId xmlns:p14="http://schemas.microsoft.com/office/powerpoint/2010/main" val="9695526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82B482-B510-12FA-F3A9-3E6777EB9A8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6A72714-8504-3DED-3BA2-9667C884283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F8380E9-B5F8-BC94-3769-6E3C883ACB50}"/>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260D8E51-287D-AD21-8291-B64949E1BAF8}"/>
              </a:ext>
            </a:extLst>
          </p:cNvPr>
          <p:cNvSpPr>
            <a:spLocks noGrp="1"/>
          </p:cNvSpPr>
          <p:nvPr>
            <p:ph type="sldNum" sz="quarter" idx="5"/>
          </p:nvPr>
        </p:nvSpPr>
        <p:spPr/>
        <p:txBody>
          <a:bodyPr/>
          <a:lstStyle/>
          <a:p>
            <a:fld id="{6346C204-3D0E-43E8-BBCD-7E99DCEB2462}" type="slidenum">
              <a:rPr lang="fr-FR" smtClean="0"/>
              <a:t>3</a:t>
            </a:fld>
            <a:endParaRPr lang="fr-FR"/>
          </a:p>
        </p:txBody>
      </p:sp>
    </p:spTree>
    <p:extLst>
      <p:ext uri="{BB962C8B-B14F-4D97-AF65-F5344CB8AC3E}">
        <p14:creationId xmlns:p14="http://schemas.microsoft.com/office/powerpoint/2010/main" val="25873033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F9CE9B-1129-0C6A-CEFD-522D06C3536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DEA10B3-74C7-0066-11CB-83C97B4BB35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5BDB4E3-1C6F-4945-EAFA-6D66821C6417}"/>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FBDC4336-2B95-AD3B-BDB2-710BBC9F5B01}"/>
              </a:ext>
            </a:extLst>
          </p:cNvPr>
          <p:cNvSpPr>
            <a:spLocks noGrp="1"/>
          </p:cNvSpPr>
          <p:nvPr>
            <p:ph type="sldNum" sz="quarter" idx="5"/>
          </p:nvPr>
        </p:nvSpPr>
        <p:spPr/>
        <p:txBody>
          <a:bodyPr/>
          <a:lstStyle/>
          <a:p>
            <a:fld id="{6346C204-3D0E-43E8-BBCD-7E99DCEB2462}" type="slidenum">
              <a:rPr lang="fr-FR" smtClean="0"/>
              <a:t>4</a:t>
            </a:fld>
            <a:endParaRPr lang="fr-FR"/>
          </a:p>
        </p:txBody>
      </p:sp>
    </p:spTree>
    <p:extLst>
      <p:ext uri="{BB962C8B-B14F-4D97-AF65-F5344CB8AC3E}">
        <p14:creationId xmlns:p14="http://schemas.microsoft.com/office/powerpoint/2010/main" val="17952364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241A51-63D9-1DB0-F283-83883A6E998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6B20F37-5275-84AB-02E1-9971AA69FF7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AA0C702-C7EC-A927-897A-753833DA0386}"/>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3569BCA3-A28E-CC50-02C5-83620F832C78}"/>
              </a:ext>
            </a:extLst>
          </p:cNvPr>
          <p:cNvSpPr>
            <a:spLocks noGrp="1"/>
          </p:cNvSpPr>
          <p:nvPr>
            <p:ph type="sldNum" sz="quarter" idx="5"/>
          </p:nvPr>
        </p:nvSpPr>
        <p:spPr/>
        <p:txBody>
          <a:bodyPr/>
          <a:lstStyle/>
          <a:p>
            <a:fld id="{6346C204-3D0E-43E8-BBCD-7E99DCEB2462}" type="slidenum">
              <a:rPr lang="fr-FR" smtClean="0"/>
              <a:t>5</a:t>
            </a:fld>
            <a:endParaRPr lang="fr-FR"/>
          </a:p>
        </p:txBody>
      </p:sp>
    </p:spTree>
    <p:extLst>
      <p:ext uri="{BB962C8B-B14F-4D97-AF65-F5344CB8AC3E}">
        <p14:creationId xmlns:p14="http://schemas.microsoft.com/office/powerpoint/2010/main" val="24338713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60BB90-8ECB-ABE0-74E9-6E0C66A4349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E791001-2C8A-4281-2CFF-9409F8AB182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137887A-8D77-EF2C-ECFE-3C2F9D3FA0CA}"/>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3160946F-39E9-E6D3-7909-EF07BF9429DF}"/>
              </a:ext>
            </a:extLst>
          </p:cNvPr>
          <p:cNvSpPr>
            <a:spLocks noGrp="1"/>
          </p:cNvSpPr>
          <p:nvPr>
            <p:ph type="sldNum" sz="quarter" idx="5"/>
          </p:nvPr>
        </p:nvSpPr>
        <p:spPr/>
        <p:txBody>
          <a:bodyPr/>
          <a:lstStyle/>
          <a:p>
            <a:fld id="{6346C204-3D0E-43E8-BBCD-7E99DCEB2462}" type="slidenum">
              <a:rPr lang="fr-FR" smtClean="0"/>
              <a:t>6</a:t>
            </a:fld>
            <a:endParaRPr lang="fr-FR"/>
          </a:p>
        </p:txBody>
      </p:sp>
    </p:spTree>
    <p:extLst>
      <p:ext uri="{BB962C8B-B14F-4D97-AF65-F5344CB8AC3E}">
        <p14:creationId xmlns:p14="http://schemas.microsoft.com/office/powerpoint/2010/main" val="39648562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F24479-250D-BB3A-2C21-90B7F5B1FD6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231D94C-9AE6-FF39-7164-DD93C854ACA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3E05C3F-DA86-CBEB-4CFB-A32887025E3D}"/>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1C3770BB-139B-FE3A-059B-D76C593417DE}"/>
              </a:ext>
            </a:extLst>
          </p:cNvPr>
          <p:cNvSpPr>
            <a:spLocks noGrp="1"/>
          </p:cNvSpPr>
          <p:nvPr>
            <p:ph type="sldNum" sz="quarter" idx="5"/>
          </p:nvPr>
        </p:nvSpPr>
        <p:spPr/>
        <p:txBody>
          <a:bodyPr/>
          <a:lstStyle/>
          <a:p>
            <a:fld id="{6346C204-3D0E-43E8-BBCD-7E99DCEB2462}" type="slidenum">
              <a:rPr lang="fr-FR" smtClean="0"/>
              <a:t>7</a:t>
            </a:fld>
            <a:endParaRPr lang="fr-FR"/>
          </a:p>
        </p:txBody>
      </p:sp>
    </p:spTree>
    <p:extLst>
      <p:ext uri="{BB962C8B-B14F-4D97-AF65-F5344CB8AC3E}">
        <p14:creationId xmlns:p14="http://schemas.microsoft.com/office/powerpoint/2010/main" val="31739769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EF1532-0EF0-8CEB-11A2-CD44C972C43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45462B7-7CDA-E585-C2ED-3C583F0C7ED2}"/>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9F56D7F-E9A0-7D97-1674-518B4109F834}"/>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68F87FF0-53B7-99B7-5728-5076A0887DC0}"/>
              </a:ext>
            </a:extLst>
          </p:cNvPr>
          <p:cNvSpPr>
            <a:spLocks noGrp="1"/>
          </p:cNvSpPr>
          <p:nvPr>
            <p:ph type="sldNum" sz="quarter" idx="5"/>
          </p:nvPr>
        </p:nvSpPr>
        <p:spPr/>
        <p:txBody>
          <a:bodyPr/>
          <a:lstStyle/>
          <a:p>
            <a:fld id="{6346C204-3D0E-43E8-BBCD-7E99DCEB2462}" type="slidenum">
              <a:rPr lang="fr-FR" smtClean="0"/>
              <a:t>8</a:t>
            </a:fld>
            <a:endParaRPr lang="fr-FR"/>
          </a:p>
        </p:txBody>
      </p:sp>
    </p:spTree>
    <p:extLst>
      <p:ext uri="{BB962C8B-B14F-4D97-AF65-F5344CB8AC3E}">
        <p14:creationId xmlns:p14="http://schemas.microsoft.com/office/powerpoint/2010/main" val="36227251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9AEDC9-D5E5-6689-6D22-58B9D4F9737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F23C190-1C40-1A6F-D889-FF43595DF99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24D94C0-8B6D-D46E-6AD5-9088EBB21F0E}"/>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144715E4-B73A-4331-B3B9-46CC620D0F7C}"/>
              </a:ext>
            </a:extLst>
          </p:cNvPr>
          <p:cNvSpPr>
            <a:spLocks noGrp="1"/>
          </p:cNvSpPr>
          <p:nvPr>
            <p:ph type="sldNum" sz="quarter" idx="5"/>
          </p:nvPr>
        </p:nvSpPr>
        <p:spPr/>
        <p:txBody>
          <a:bodyPr/>
          <a:lstStyle/>
          <a:p>
            <a:fld id="{6346C204-3D0E-43E8-BBCD-7E99DCEB2462}" type="slidenum">
              <a:rPr lang="fr-FR" smtClean="0"/>
              <a:t>10</a:t>
            </a:fld>
            <a:endParaRPr lang="fr-FR"/>
          </a:p>
        </p:txBody>
      </p:sp>
    </p:spTree>
    <p:extLst>
      <p:ext uri="{BB962C8B-B14F-4D97-AF65-F5344CB8AC3E}">
        <p14:creationId xmlns:p14="http://schemas.microsoft.com/office/powerpoint/2010/main" val="27347004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E81F0E-2CC6-1475-BEDD-2CBB7D02AC6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1A63C83-9F45-338A-E424-00354F6C2BF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FDB5F28-A844-17B8-7889-D394C19DF6F1}"/>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860B1C59-D61F-E55E-92E2-DBE7E5EC4838}"/>
              </a:ext>
            </a:extLst>
          </p:cNvPr>
          <p:cNvSpPr>
            <a:spLocks noGrp="1"/>
          </p:cNvSpPr>
          <p:nvPr>
            <p:ph type="sldNum" sz="quarter" idx="5"/>
          </p:nvPr>
        </p:nvSpPr>
        <p:spPr/>
        <p:txBody>
          <a:bodyPr/>
          <a:lstStyle/>
          <a:p>
            <a:fld id="{6346C204-3D0E-43E8-BBCD-7E99DCEB2462}" type="slidenum">
              <a:rPr lang="fr-FR" smtClean="0"/>
              <a:t>11</a:t>
            </a:fld>
            <a:endParaRPr lang="fr-FR"/>
          </a:p>
        </p:txBody>
      </p:sp>
    </p:spTree>
    <p:extLst>
      <p:ext uri="{BB962C8B-B14F-4D97-AF65-F5344CB8AC3E}">
        <p14:creationId xmlns:p14="http://schemas.microsoft.com/office/powerpoint/2010/main" val="5061670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0FF217-12A7-4EEB-A87D-39421C46C5FB}"/>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66B0D682-99C3-404A-9B55-B0EDB763387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325D1FE5-DCD5-442B-91EF-495398AEF060}"/>
              </a:ext>
            </a:extLst>
          </p:cNvPr>
          <p:cNvSpPr>
            <a:spLocks noGrp="1"/>
          </p:cNvSpPr>
          <p:nvPr>
            <p:ph type="dt" sz="half" idx="10"/>
          </p:nvPr>
        </p:nvSpPr>
        <p:spPr/>
        <p:txBody>
          <a:bodyPr/>
          <a:lstStyle/>
          <a:p>
            <a:fld id="{7175BC7A-5159-4D50-ABF3-2D2561C69278}" type="datetimeFigureOut">
              <a:rPr lang="fr-FR" smtClean="0"/>
              <a:t>25/03/2026</a:t>
            </a:fld>
            <a:endParaRPr lang="fr-FR"/>
          </a:p>
        </p:txBody>
      </p:sp>
      <p:sp>
        <p:nvSpPr>
          <p:cNvPr id="5" name="Espace réservé du pied de page 4">
            <a:extLst>
              <a:ext uri="{FF2B5EF4-FFF2-40B4-BE49-F238E27FC236}">
                <a16:creationId xmlns:a16="http://schemas.microsoft.com/office/drawing/2014/main" id="{1E546FAD-A964-4AE6-9BFC-0EA1B48AEFF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C94CDFF-11A5-423A-A3A4-798F50B0EE54}"/>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66145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4C65BD-9992-4902-B05E-0138CCB44E56}"/>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E9316A92-0319-4F63-8C86-30F0C4040A2B}"/>
              </a:ext>
            </a:extLst>
          </p:cNvPr>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5C733FA-52A9-4418-8410-88B62C12AE1A}"/>
              </a:ext>
            </a:extLst>
          </p:cNvPr>
          <p:cNvSpPr>
            <a:spLocks noGrp="1"/>
          </p:cNvSpPr>
          <p:nvPr>
            <p:ph type="dt" sz="half" idx="10"/>
          </p:nvPr>
        </p:nvSpPr>
        <p:spPr/>
        <p:txBody>
          <a:bodyPr/>
          <a:lstStyle/>
          <a:p>
            <a:fld id="{7175BC7A-5159-4D50-ABF3-2D2561C69278}" type="datetimeFigureOut">
              <a:rPr lang="fr-FR" smtClean="0"/>
              <a:t>25/03/2026</a:t>
            </a:fld>
            <a:endParaRPr lang="fr-FR"/>
          </a:p>
        </p:txBody>
      </p:sp>
      <p:sp>
        <p:nvSpPr>
          <p:cNvPr id="5" name="Espace réservé du pied de page 4">
            <a:extLst>
              <a:ext uri="{FF2B5EF4-FFF2-40B4-BE49-F238E27FC236}">
                <a16:creationId xmlns:a16="http://schemas.microsoft.com/office/drawing/2014/main" id="{61018959-2499-4EA8-9BA2-196A33C8E94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40D0C1B-FE07-4884-9BA9-A7A9C48E8E30}"/>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41976418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EB93DDF-FFF3-4049-9079-485FADFFEF21}"/>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E3A39418-0C31-4A1D-A317-6DC2AAC088A8}"/>
              </a:ext>
            </a:extLst>
          </p:cNvPr>
          <p:cNvSpPr>
            <a:spLocks noGrp="1"/>
          </p:cNvSpPr>
          <p:nvPr>
            <p:ph type="body" orient="vert" idx="1"/>
          </p:nvPr>
        </p:nvSpPr>
        <p:spPr>
          <a:xfrm>
            <a:off x="838200" y="365125"/>
            <a:ext cx="7734300"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5E77959-5514-4968-B846-B1131E6CED71}"/>
              </a:ext>
            </a:extLst>
          </p:cNvPr>
          <p:cNvSpPr>
            <a:spLocks noGrp="1"/>
          </p:cNvSpPr>
          <p:nvPr>
            <p:ph type="dt" sz="half" idx="10"/>
          </p:nvPr>
        </p:nvSpPr>
        <p:spPr/>
        <p:txBody>
          <a:bodyPr/>
          <a:lstStyle/>
          <a:p>
            <a:fld id="{7175BC7A-5159-4D50-ABF3-2D2561C69278}" type="datetimeFigureOut">
              <a:rPr lang="fr-FR" smtClean="0"/>
              <a:t>25/03/2026</a:t>
            </a:fld>
            <a:endParaRPr lang="fr-FR"/>
          </a:p>
        </p:txBody>
      </p:sp>
      <p:sp>
        <p:nvSpPr>
          <p:cNvPr id="5" name="Espace réservé du pied de page 4">
            <a:extLst>
              <a:ext uri="{FF2B5EF4-FFF2-40B4-BE49-F238E27FC236}">
                <a16:creationId xmlns:a16="http://schemas.microsoft.com/office/drawing/2014/main" id="{984D1FE4-474D-46D9-90F5-08EEB415FE4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0624A66-6612-41A5-8C15-15783BAA7F37}"/>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2875312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95D2F2-5F4A-4800-B7FF-085E8596760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7A39B51-ED64-4E76-AF73-F349095306F0}"/>
              </a:ext>
            </a:extLst>
          </p:cNvPr>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5B35532-33CD-460D-8F81-58B6BFA37F67}"/>
              </a:ext>
            </a:extLst>
          </p:cNvPr>
          <p:cNvSpPr>
            <a:spLocks noGrp="1"/>
          </p:cNvSpPr>
          <p:nvPr>
            <p:ph type="dt" sz="half" idx="10"/>
          </p:nvPr>
        </p:nvSpPr>
        <p:spPr/>
        <p:txBody>
          <a:bodyPr/>
          <a:lstStyle/>
          <a:p>
            <a:fld id="{7175BC7A-5159-4D50-ABF3-2D2561C69278}" type="datetimeFigureOut">
              <a:rPr lang="fr-FR" smtClean="0"/>
              <a:t>25/03/2026</a:t>
            </a:fld>
            <a:endParaRPr lang="fr-FR"/>
          </a:p>
        </p:txBody>
      </p:sp>
      <p:sp>
        <p:nvSpPr>
          <p:cNvPr id="5" name="Espace réservé du pied de page 4">
            <a:extLst>
              <a:ext uri="{FF2B5EF4-FFF2-40B4-BE49-F238E27FC236}">
                <a16:creationId xmlns:a16="http://schemas.microsoft.com/office/drawing/2014/main" id="{1D97A0FE-61A8-44B9-84A6-2380C2D57E9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5CDE69B1-9C18-4D48-86EF-064450BFC8B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28934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2E0C622-AF3E-44BE-89C3-1C2868314403}"/>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01D9506B-CA9D-47B9-8F83-5B121707A3B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Espace réservé de la date 3">
            <a:extLst>
              <a:ext uri="{FF2B5EF4-FFF2-40B4-BE49-F238E27FC236}">
                <a16:creationId xmlns:a16="http://schemas.microsoft.com/office/drawing/2014/main" id="{15513DA7-0CF8-4F08-95C4-12EB094FDCAC}"/>
              </a:ext>
            </a:extLst>
          </p:cNvPr>
          <p:cNvSpPr>
            <a:spLocks noGrp="1"/>
          </p:cNvSpPr>
          <p:nvPr>
            <p:ph type="dt" sz="half" idx="10"/>
          </p:nvPr>
        </p:nvSpPr>
        <p:spPr/>
        <p:txBody>
          <a:bodyPr/>
          <a:lstStyle/>
          <a:p>
            <a:fld id="{7175BC7A-5159-4D50-ABF3-2D2561C69278}" type="datetimeFigureOut">
              <a:rPr lang="fr-FR" smtClean="0"/>
              <a:t>25/03/2026</a:t>
            </a:fld>
            <a:endParaRPr lang="fr-FR"/>
          </a:p>
        </p:txBody>
      </p:sp>
      <p:sp>
        <p:nvSpPr>
          <p:cNvPr id="5" name="Espace réservé du pied de page 4">
            <a:extLst>
              <a:ext uri="{FF2B5EF4-FFF2-40B4-BE49-F238E27FC236}">
                <a16:creationId xmlns:a16="http://schemas.microsoft.com/office/drawing/2014/main" id="{09C69D26-B318-4A1E-BE5B-B4EEECB50D1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137DAFD-3EFD-492F-9725-971C293A089B}"/>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332211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DEFA138-BBE1-478B-962E-4868E93B631C}"/>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7B77C592-D2F5-4B71-A4C1-3C080158E5C8}"/>
              </a:ext>
            </a:extLst>
          </p:cNvPr>
          <p:cNvSpPr>
            <a:spLocks noGrp="1"/>
          </p:cNvSpPr>
          <p:nvPr>
            <p:ph sz="half" idx="1"/>
          </p:nvPr>
        </p:nvSpPr>
        <p:spPr>
          <a:xfrm>
            <a:off x="838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18CC46E8-ECC3-4311-9475-B5A2720FEF7B}"/>
              </a:ext>
            </a:extLst>
          </p:cNvPr>
          <p:cNvSpPr>
            <a:spLocks noGrp="1"/>
          </p:cNvSpPr>
          <p:nvPr>
            <p:ph sz="half" idx="2"/>
          </p:nvPr>
        </p:nvSpPr>
        <p:spPr>
          <a:xfrm>
            <a:off x="6172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AF837DA2-DB47-46EA-960E-1ECD86A4494C}"/>
              </a:ext>
            </a:extLst>
          </p:cNvPr>
          <p:cNvSpPr>
            <a:spLocks noGrp="1"/>
          </p:cNvSpPr>
          <p:nvPr>
            <p:ph type="dt" sz="half" idx="10"/>
          </p:nvPr>
        </p:nvSpPr>
        <p:spPr/>
        <p:txBody>
          <a:bodyPr/>
          <a:lstStyle/>
          <a:p>
            <a:fld id="{7175BC7A-5159-4D50-ABF3-2D2561C69278}" type="datetimeFigureOut">
              <a:rPr lang="fr-FR" smtClean="0"/>
              <a:t>25/03/2026</a:t>
            </a:fld>
            <a:endParaRPr lang="fr-FR"/>
          </a:p>
        </p:txBody>
      </p:sp>
      <p:sp>
        <p:nvSpPr>
          <p:cNvPr id="6" name="Espace réservé du pied de page 5">
            <a:extLst>
              <a:ext uri="{FF2B5EF4-FFF2-40B4-BE49-F238E27FC236}">
                <a16:creationId xmlns:a16="http://schemas.microsoft.com/office/drawing/2014/main" id="{A2FDB679-3212-4D96-BAD4-C8F7F2F67C4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7CA064E1-6753-4806-ABA0-DDA06CD16A31}"/>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505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8EE85EF-E2A3-48D0-BA9B-8EC9AC00C9E6}"/>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E95029C8-40B9-4BBC-A4BE-8D5A0A038B3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a:extLst>
              <a:ext uri="{FF2B5EF4-FFF2-40B4-BE49-F238E27FC236}">
                <a16:creationId xmlns:a16="http://schemas.microsoft.com/office/drawing/2014/main" id="{3183306D-F452-464B-8A5E-179B79D9ACF9}"/>
              </a:ext>
            </a:extLst>
          </p:cNvPr>
          <p:cNvSpPr>
            <a:spLocks noGrp="1"/>
          </p:cNvSpPr>
          <p:nvPr>
            <p:ph sz="half" idx="2"/>
          </p:nvPr>
        </p:nvSpPr>
        <p:spPr>
          <a:xfrm>
            <a:off x="839788" y="2505075"/>
            <a:ext cx="515778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D47D1BF7-B52B-4497-A5DD-00CB0636A3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a:extLst>
              <a:ext uri="{FF2B5EF4-FFF2-40B4-BE49-F238E27FC236}">
                <a16:creationId xmlns:a16="http://schemas.microsoft.com/office/drawing/2014/main" id="{38F345DD-9907-4727-88B0-188804BA8181}"/>
              </a:ext>
            </a:extLst>
          </p:cNvPr>
          <p:cNvSpPr>
            <a:spLocks noGrp="1"/>
          </p:cNvSpPr>
          <p:nvPr>
            <p:ph sz="quarter" idx="4"/>
          </p:nvPr>
        </p:nvSpPr>
        <p:spPr>
          <a:xfrm>
            <a:off x="6172200" y="2505075"/>
            <a:ext cx="518318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D3ADDBC0-7EEE-4FBA-A279-DFB0234F6A2F}"/>
              </a:ext>
            </a:extLst>
          </p:cNvPr>
          <p:cNvSpPr>
            <a:spLocks noGrp="1"/>
          </p:cNvSpPr>
          <p:nvPr>
            <p:ph type="dt" sz="half" idx="10"/>
          </p:nvPr>
        </p:nvSpPr>
        <p:spPr/>
        <p:txBody>
          <a:bodyPr/>
          <a:lstStyle/>
          <a:p>
            <a:fld id="{7175BC7A-5159-4D50-ABF3-2D2561C69278}" type="datetimeFigureOut">
              <a:rPr lang="fr-FR" smtClean="0"/>
              <a:t>25/03/2026</a:t>
            </a:fld>
            <a:endParaRPr lang="fr-FR"/>
          </a:p>
        </p:txBody>
      </p:sp>
      <p:sp>
        <p:nvSpPr>
          <p:cNvPr id="8" name="Espace réservé du pied de page 7">
            <a:extLst>
              <a:ext uri="{FF2B5EF4-FFF2-40B4-BE49-F238E27FC236}">
                <a16:creationId xmlns:a16="http://schemas.microsoft.com/office/drawing/2014/main" id="{41E36355-8973-4BE4-BC67-F39BBAB296AC}"/>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06AD0037-9B0D-4D25-BD1F-3E4B2391754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3377026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AC619AC-D66D-497B-875D-FDD6AC6CBC01}"/>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2D6CEC54-9C38-47C9-8C42-8AD479B24A00}"/>
              </a:ext>
            </a:extLst>
          </p:cNvPr>
          <p:cNvSpPr>
            <a:spLocks noGrp="1"/>
          </p:cNvSpPr>
          <p:nvPr>
            <p:ph type="dt" sz="half" idx="10"/>
          </p:nvPr>
        </p:nvSpPr>
        <p:spPr/>
        <p:txBody>
          <a:bodyPr/>
          <a:lstStyle/>
          <a:p>
            <a:fld id="{7175BC7A-5159-4D50-ABF3-2D2561C69278}" type="datetimeFigureOut">
              <a:rPr lang="fr-FR" smtClean="0"/>
              <a:t>25/03/2026</a:t>
            </a:fld>
            <a:endParaRPr lang="fr-FR"/>
          </a:p>
        </p:txBody>
      </p:sp>
      <p:sp>
        <p:nvSpPr>
          <p:cNvPr id="4" name="Espace réservé du pied de page 3">
            <a:extLst>
              <a:ext uri="{FF2B5EF4-FFF2-40B4-BE49-F238E27FC236}">
                <a16:creationId xmlns:a16="http://schemas.microsoft.com/office/drawing/2014/main" id="{78EDFB55-3929-4E11-BB4B-B17D5727D5D6}"/>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48EFF35C-B58E-456B-952E-5BDB700C4AF8}"/>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4568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ED40F451-B973-4029-925C-207B2923D53F}"/>
              </a:ext>
            </a:extLst>
          </p:cNvPr>
          <p:cNvSpPr>
            <a:spLocks noGrp="1"/>
          </p:cNvSpPr>
          <p:nvPr>
            <p:ph type="dt" sz="half" idx="10"/>
          </p:nvPr>
        </p:nvSpPr>
        <p:spPr/>
        <p:txBody>
          <a:bodyPr/>
          <a:lstStyle/>
          <a:p>
            <a:fld id="{7175BC7A-5159-4D50-ABF3-2D2561C69278}" type="datetimeFigureOut">
              <a:rPr lang="fr-FR" smtClean="0"/>
              <a:t>25/03/2026</a:t>
            </a:fld>
            <a:endParaRPr lang="fr-FR"/>
          </a:p>
        </p:txBody>
      </p:sp>
      <p:sp>
        <p:nvSpPr>
          <p:cNvPr id="3" name="Espace réservé du pied de page 2">
            <a:extLst>
              <a:ext uri="{FF2B5EF4-FFF2-40B4-BE49-F238E27FC236}">
                <a16:creationId xmlns:a16="http://schemas.microsoft.com/office/drawing/2014/main" id="{4DAF2F5E-9D14-4DC1-AE9A-9433C411D272}"/>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A33F8B68-7E9F-4BC2-81EE-0AC8CB87FEA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8950795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5E4D605-BA5A-4C63-A881-7C95B019536C}"/>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E098BE7B-D98E-47E7-80A3-F73C69506B1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1D6C86DC-0AB7-487C-8748-BC84B67372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D86AA718-8B4B-4504-A3E5-8CBB7840CD7F}"/>
              </a:ext>
            </a:extLst>
          </p:cNvPr>
          <p:cNvSpPr>
            <a:spLocks noGrp="1"/>
          </p:cNvSpPr>
          <p:nvPr>
            <p:ph type="dt" sz="half" idx="10"/>
          </p:nvPr>
        </p:nvSpPr>
        <p:spPr/>
        <p:txBody>
          <a:bodyPr/>
          <a:lstStyle/>
          <a:p>
            <a:fld id="{7175BC7A-5159-4D50-ABF3-2D2561C69278}" type="datetimeFigureOut">
              <a:rPr lang="fr-FR" smtClean="0"/>
              <a:t>25/03/2026</a:t>
            </a:fld>
            <a:endParaRPr lang="fr-FR"/>
          </a:p>
        </p:txBody>
      </p:sp>
      <p:sp>
        <p:nvSpPr>
          <p:cNvPr id="6" name="Espace réservé du pied de page 5">
            <a:extLst>
              <a:ext uri="{FF2B5EF4-FFF2-40B4-BE49-F238E27FC236}">
                <a16:creationId xmlns:a16="http://schemas.microsoft.com/office/drawing/2014/main" id="{5B694152-4D78-4308-A7AF-682FEA2C93E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1D2DF173-6F9A-4225-9E74-7E039A1ED8BA}"/>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1548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EF65F75-7DF2-4F8F-9AD2-EFC644686182}"/>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A16C54F8-B611-41A9-B77C-0D0F558AFFB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C04307A8-2323-4F18-8438-BD6E0E413E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71FE131B-9EFC-4741-B33F-AED6166ABA3F}"/>
              </a:ext>
            </a:extLst>
          </p:cNvPr>
          <p:cNvSpPr>
            <a:spLocks noGrp="1"/>
          </p:cNvSpPr>
          <p:nvPr>
            <p:ph type="dt" sz="half" idx="10"/>
          </p:nvPr>
        </p:nvSpPr>
        <p:spPr/>
        <p:txBody>
          <a:bodyPr/>
          <a:lstStyle/>
          <a:p>
            <a:fld id="{7175BC7A-5159-4D50-ABF3-2D2561C69278}" type="datetimeFigureOut">
              <a:rPr lang="fr-FR" smtClean="0"/>
              <a:t>25/03/2026</a:t>
            </a:fld>
            <a:endParaRPr lang="fr-FR"/>
          </a:p>
        </p:txBody>
      </p:sp>
      <p:sp>
        <p:nvSpPr>
          <p:cNvPr id="6" name="Espace réservé du pied de page 5">
            <a:extLst>
              <a:ext uri="{FF2B5EF4-FFF2-40B4-BE49-F238E27FC236}">
                <a16:creationId xmlns:a16="http://schemas.microsoft.com/office/drawing/2014/main" id="{766B9C83-6141-42E3-BE21-B62AF6383047}"/>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05EC9895-7D7A-42DC-A0C8-AE7B64D1AEB9}"/>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6713334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5EA9F402-D99D-456A-B8A3-F34EFAA044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0EE1E11B-C52B-4EA7-82C0-DC449B58FD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B97EB5B-ACF9-460A-9BEE-D0A581F130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75BC7A-5159-4D50-ABF3-2D2561C69278}" type="datetimeFigureOut">
              <a:rPr lang="fr-FR" smtClean="0"/>
              <a:t>25/03/2026</a:t>
            </a:fld>
            <a:endParaRPr lang="fr-FR"/>
          </a:p>
        </p:txBody>
      </p:sp>
      <p:sp>
        <p:nvSpPr>
          <p:cNvPr id="5" name="Espace réservé du pied de page 4">
            <a:extLst>
              <a:ext uri="{FF2B5EF4-FFF2-40B4-BE49-F238E27FC236}">
                <a16:creationId xmlns:a16="http://schemas.microsoft.com/office/drawing/2014/main" id="{708E2530-3019-4648-9044-467A6E8DE8A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AE5B677B-9A7C-4458-9EFB-6F8105F7AD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F82E37-F909-4EE4-A89C-7B3AE4530F18}" type="slidenum">
              <a:rPr lang="fr-FR" smtClean="0"/>
              <a:t>‹N°›</a:t>
            </a:fld>
            <a:endParaRPr lang="fr-FR"/>
          </a:p>
        </p:txBody>
      </p:sp>
    </p:spTree>
    <p:extLst>
      <p:ext uri="{BB962C8B-B14F-4D97-AF65-F5344CB8AC3E}">
        <p14:creationId xmlns:p14="http://schemas.microsoft.com/office/powerpoint/2010/main" val="10309391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6.jp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953602-2FB3-41C5-8BFE-6B6D989A41AA}"/>
              </a:ext>
            </a:extLst>
          </p:cNvPr>
          <p:cNvSpPr>
            <a:spLocks noGrp="1"/>
          </p:cNvSpPr>
          <p:nvPr>
            <p:ph type="title"/>
          </p:nvPr>
        </p:nvSpPr>
        <p:spPr>
          <a:xfrm>
            <a:off x="-180474" y="1"/>
            <a:ext cx="12372474" cy="6858000"/>
          </a:xfrm>
        </p:spPr>
        <p:txBody>
          <a:bodyPr>
            <a:normAutofit/>
          </a:bodyPr>
          <a:lstStyle/>
          <a:p>
            <a:pPr algn="ctr"/>
            <a:r>
              <a:rPr lang="fr-FR" sz="13800" dirty="0">
                <a:latin typeface="KG Turning Tables" panose="02000000000000000000" pitchFamily="2" charset="0"/>
              </a:rPr>
              <a:t>PERIODE 4</a:t>
            </a:r>
            <a:br>
              <a:rPr lang="fr-FR" sz="13800" dirty="0">
                <a:latin typeface="KG Turning Tables" panose="02000000000000000000" pitchFamily="2" charset="0"/>
              </a:rPr>
            </a:br>
            <a:br>
              <a:rPr lang="fr-FR" sz="13800" dirty="0">
                <a:latin typeface="KG Turning Tables" panose="02000000000000000000" pitchFamily="2" charset="0"/>
              </a:rPr>
            </a:br>
            <a:r>
              <a:rPr lang="fr-FR" sz="13800" dirty="0">
                <a:latin typeface="KG Turning Tables" panose="02000000000000000000" pitchFamily="2" charset="0"/>
              </a:rPr>
              <a:t>séance 76</a:t>
            </a:r>
          </a:p>
        </p:txBody>
      </p:sp>
    </p:spTree>
    <p:extLst>
      <p:ext uri="{BB962C8B-B14F-4D97-AF65-F5344CB8AC3E}">
        <p14:creationId xmlns:p14="http://schemas.microsoft.com/office/powerpoint/2010/main" val="40511436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3167E9-C644-E621-9E59-CA0334F9F7CC}"/>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145A0E7B-B300-9931-4B30-0E5178825A64}"/>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5D16E302-D615-742B-B84F-E423421EB76B}"/>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ZoneTexte 1">
            <a:extLst>
              <a:ext uri="{FF2B5EF4-FFF2-40B4-BE49-F238E27FC236}">
                <a16:creationId xmlns:a16="http://schemas.microsoft.com/office/drawing/2014/main" id="{6B4FE347-8B6D-C371-4C88-790BD29D76ED}"/>
              </a:ext>
            </a:extLst>
          </p:cNvPr>
          <p:cNvSpPr txBox="1"/>
          <p:nvPr/>
        </p:nvSpPr>
        <p:spPr>
          <a:xfrm>
            <a:off x="3140953" y="148461"/>
            <a:ext cx="1057469" cy="584775"/>
          </a:xfrm>
          <a:prstGeom prst="rect">
            <a:avLst/>
          </a:prstGeom>
          <a:noFill/>
        </p:spPr>
        <p:txBody>
          <a:bodyPr wrap="none" rtlCol="0">
            <a:spAutoFit/>
          </a:bodyPr>
          <a:lstStyle/>
          <a:p>
            <a:r>
              <a:rPr lang="fr-FR" sz="3200" dirty="0"/>
              <a:t>Relis.</a:t>
            </a:r>
          </a:p>
        </p:txBody>
      </p:sp>
      <p:sp>
        <p:nvSpPr>
          <p:cNvPr id="12" name="ZoneTexte 11">
            <a:extLst>
              <a:ext uri="{FF2B5EF4-FFF2-40B4-BE49-F238E27FC236}">
                <a16:creationId xmlns:a16="http://schemas.microsoft.com/office/drawing/2014/main" id="{C0C45ADA-4B4E-EA90-EBA2-3E6C1418AC27}"/>
              </a:ext>
            </a:extLst>
          </p:cNvPr>
          <p:cNvSpPr txBox="1"/>
          <p:nvPr/>
        </p:nvSpPr>
        <p:spPr>
          <a:xfrm>
            <a:off x="6611862" y="1196342"/>
            <a:ext cx="1580882" cy="584775"/>
          </a:xfrm>
          <a:prstGeom prst="rect">
            <a:avLst/>
          </a:prstGeom>
          <a:noFill/>
        </p:spPr>
        <p:txBody>
          <a:bodyPr wrap="none" rtlCol="0">
            <a:spAutoFit/>
          </a:bodyPr>
          <a:lstStyle/>
          <a:p>
            <a:r>
              <a:rPr lang="fr-FR" sz="3200" dirty="0"/>
              <a:t>Calcule. </a:t>
            </a:r>
          </a:p>
        </p:txBody>
      </p:sp>
      <p:pic>
        <p:nvPicPr>
          <p:cNvPr id="9" name="Image 8">
            <a:extLst>
              <a:ext uri="{FF2B5EF4-FFF2-40B4-BE49-F238E27FC236}">
                <a16:creationId xmlns:a16="http://schemas.microsoft.com/office/drawing/2014/main" id="{7B3DA77C-9C8F-5EC8-2B24-AC54528D0985}"/>
              </a:ext>
            </a:extLst>
          </p:cNvPr>
          <p:cNvPicPr>
            <a:picLocks noChangeAspect="1"/>
          </p:cNvPicPr>
          <p:nvPr/>
        </p:nvPicPr>
        <p:blipFill>
          <a:blip r:embed="rId3"/>
          <a:stretch>
            <a:fillRect/>
          </a:stretch>
        </p:blipFill>
        <p:spPr>
          <a:xfrm>
            <a:off x="1684215" y="881697"/>
            <a:ext cx="3970947" cy="5752225"/>
          </a:xfrm>
          <a:prstGeom prst="rect">
            <a:avLst/>
          </a:prstGeom>
        </p:spPr>
      </p:pic>
      <p:pic>
        <p:nvPicPr>
          <p:cNvPr id="10" name="Picture 2" descr="Collection MHM - Programme 2025 | Editions Nathan">
            <a:extLst>
              <a:ext uri="{FF2B5EF4-FFF2-40B4-BE49-F238E27FC236}">
                <a16:creationId xmlns:a16="http://schemas.microsoft.com/office/drawing/2014/main" id="{BAB72849-BC87-6897-AA04-9EA33570E55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670" y="146832"/>
            <a:ext cx="1332576" cy="1889930"/>
          </a:xfrm>
          <a:prstGeom prst="rect">
            <a:avLst/>
          </a:prstGeom>
          <a:noFill/>
          <a:extLst>
            <a:ext uri="{909E8E84-426E-40DD-AFC4-6F175D3DCCD1}">
              <a14:hiddenFill xmlns:a14="http://schemas.microsoft.com/office/drawing/2010/main">
                <a:solidFill>
                  <a:srgbClr val="FFFFFF"/>
                </a:solidFill>
              </a14:hiddenFill>
            </a:ext>
          </a:extLst>
        </p:spPr>
      </p:pic>
      <p:pic>
        <p:nvPicPr>
          <p:cNvPr id="11" name="Image 10">
            <a:extLst>
              <a:ext uri="{FF2B5EF4-FFF2-40B4-BE49-F238E27FC236}">
                <a16:creationId xmlns:a16="http://schemas.microsoft.com/office/drawing/2014/main" id="{1CB3B731-C043-5652-0A43-69BCA4BD7F12}"/>
              </a:ext>
            </a:extLst>
          </p:cNvPr>
          <p:cNvPicPr>
            <a:picLocks noChangeAspect="1"/>
          </p:cNvPicPr>
          <p:nvPr/>
        </p:nvPicPr>
        <p:blipFill>
          <a:blip r:embed="rId5"/>
          <a:srcRect t="13596" b="13650"/>
          <a:stretch>
            <a:fillRect/>
          </a:stretch>
        </p:blipFill>
        <p:spPr>
          <a:xfrm>
            <a:off x="8617309" y="167924"/>
            <a:ext cx="1038797" cy="755747"/>
          </a:xfrm>
          <a:prstGeom prst="rect">
            <a:avLst/>
          </a:prstGeom>
        </p:spPr>
      </p:pic>
      <p:sp>
        <p:nvSpPr>
          <p:cNvPr id="13" name="ZoneTexte 3">
            <a:extLst>
              <a:ext uri="{FF2B5EF4-FFF2-40B4-BE49-F238E27FC236}">
                <a16:creationId xmlns:a16="http://schemas.microsoft.com/office/drawing/2014/main" id="{441A0772-A6C4-6494-26A9-8CB44B8D32E5}"/>
              </a:ext>
            </a:extLst>
          </p:cNvPr>
          <p:cNvSpPr txBox="1"/>
          <p:nvPr/>
        </p:nvSpPr>
        <p:spPr>
          <a:xfrm>
            <a:off x="6780316" y="2964707"/>
            <a:ext cx="5260768" cy="132343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8000" dirty="0"/>
              <a:t>165 – 2 = …</a:t>
            </a:r>
          </a:p>
        </p:txBody>
      </p:sp>
    </p:spTree>
    <p:extLst>
      <p:ext uri="{BB962C8B-B14F-4D97-AF65-F5344CB8AC3E}">
        <p14:creationId xmlns:p14="http://schemas.microsoft.com/office/powerpoint/2010/main" val="12102394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791399-F9B5-BB6E-6536-8B30B8535EBD}"/>
            </a:ext>
          </a:extLst>
        </p:cNvPr>
        <p:cNvGrpSpPr/>
        <p:nvPr/>
      </p:nvGrpSpPr>
      <p:grpSpPr>
        <a:xfrm>
          <a:off x="0" y="0"/>
          <a:ext cx="0" cy="0"/>
          <a:chOff x="0" y="0"/>
          <a:chExt cx="0" cy="0"/>
        </a:xfrm>
      </p:grpSpPr>
      <p:cxnSp>
        <p:nvCxnSpPr>
          <p:cNvPr id="6" name="Connecteur droit 5">
            <a:extLst>
              <a:ext uri="{FF2B5EF4-FFF2-40B4-BE49-F238E27FC236}">
                <a16:creationId xmlns:a16="http://schemas.microsoft.com/office/drawing/2014/main" id="{AE194A1C-F0C8-B405-38A4-A1F9EEEB251B}"/>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5" name="Shape 105">
            <a:extLst>
              <a:ext uri="{FF2B5EF4-FFF2-40B4-BE49-F238E27FC236}">
                <a16:creationId xmlns:a16="http://schemas.microsoft.com/office/drawing/2014/main" id="{7D3F4CCA-6721-FEAC-A5FE-CAE3C9D5E07F}"/>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sp>
        <p:nvSpPr>
          <p:cNvPr id="4" name="ZoneTexte 3">
            <a:extLst>
              <a:ext uri="{FF2B5EF4-FFF2-40B4-BE49-F238E27FC236}">
                <a16:creationId xmlns:a16="http://schemas.microsoft.com/office/drawing/2014/main" id="{B3180AC2-A481-332B-D478-090406F86155}"/>
              </a:ext>
            </a:extLst>
          </p:cNvPr>
          <p:cNvSpPr txBox="1"/>
          <p:nvPr/>
        </p:nvSpPr>
        <p:spPr>
          <a:xfrm>
            <a:off x="629344" y="1163230"/>
            <a:ext cx="5336195" cy="1200329"/>
          </a:xfrm>
          <a:prstGeom prst="rect">
            <a:avLst/>
          </a:prstGeom>
          <a:noFill/>
        </p:spPr>
        <p:txBody>
          <a:bodyPr wrap="square" rtlCol="0">
            <a:spAutoFit/>
          </a:bodyPr>
          <a:lstStyle/>
          <a:p>
            <a:r>
              <a:rPr lang="fr-FR" sz="3600" dirty="0"/>
              <a:t>Prendre la table de suivi des tables d’addition</a:t>
            </a:r>
            <a:endParaRPr lang="fr-FR" sz="4800" b="1" dirty="0">
              <a:solidFill>
                <a:srgbClr val="0070C0"/>
              </a:solidFill>
            </a:endParaRPr>
          </a:p>
        </p:txBody>
      </p:sp>
      <p:pic>
        <p:nvPicPr>
          <p:cNvPr id="7" name="Image 6">
            <a:extLst>
              <a:ext uri="{FF2B5EF4-FFF2-40B4-BE49-F238E27FC236}">
                <a16:creationId xmlns:a16="http://schemas.microsoft.com/office/drawing/2014/main" id="{D3061568-0D3E-FEA4-EDA1-452CE047E65B}"/>
              </a:ext>
            </a:extLst>
          </p:cNvPr>
          <p:cNvPicPr>
            <a:picLocks noChangeAspect="1"/>
          </p:cNvPicPr>
          <p:nvPr/>
        </p:nvPicPr>
        <p:blipFill>
          <a:blip r:embed="rId3"/>
          <a:stretch>
            <a:fillRect/>
          </a:stretch>
        </p:blipFill>
        <p:spPr>
          <a:xfrm>
            <a:off x="406837" y="2709612"/>
            <a:ext cx="5334657" cy="3569660"/>
          </a:xfrm>
          <a:prstGeom prst="rect">
            <a:avLst/>
          </a:prstGeom>
        </p:spPr>
      </p:pic>
      <p:pic>
        <p:nvPicPr>
          <p:cNvPr id="10" name="Image 9">
            <a:extLst>
              <a:ext uri="{FF2B5EF4-FFF2-40B4-BE49-F238E27FC236}">
                <a16:creationId xmlns:a16="http://schemas.microsoft.com/office/drawing/2014/main" id="{DE361B94-8472-C893-832E-95F48C3C0C38}"/>
              </a:ext>
            </a:extLst>
          </p:cNvPr>
          <p:cNvPicPr>
            <a:picLocks noChangeAspect="1"/>
          </p:cNvPicPr>
          <p:nvPr/>
        </p:nvPicPr>
        <p:blipFill>
          <a:blip r:embed="rId4"/>
          <a:stretch>
            <a:fillRect/>
          </a:stretch>
        </p:blipFill>
        <p:spPr>
          <a:xfrm>
            <a:off x="6370838" y="1763394"/>
            <a:ext cx="5358894" cy="3576557"/>
          </a:xfrm>
          <a:prstGeom prst="rect">
            <a:avLst/>
          </a:prstGeom>
        </p:spPr>
      </p:pic>
    </p:spTree>
    <p:extLst>
      <p:ext uri="{BB962C8B-B14F-4D97-AF65-F5344CB8AC3E}">
        <p14:creationId xmlns:p14="http://schemas.microsoft.com/office/powerpoint/2010/main" val="30226592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8AE3F5-2664-7C2C-BC6B-31C7176C1AD8}"/>
            </a:ext>
          </a:extLst>
        </p:cNvPr>
        <p:cNvGrpSpPr/>
        <p:nvPr/>
      </p:nvGrpSpPr>
      <p:grpSpPr>
        <a:xfrm>
          <a:off x="0" y="0"/>
          <a:ext cx="0" cy="0"/>
          <a:chOff x="0" y="0"/>
          <a:chExt cx="0" cy="0"/>
        </a:xfrm>
      </p:grpSpPr>
      <p:cxnSp>
        <p:nvCxnSpPr>
          <p:cNvPr id="6" name="Connecteur droit 5">
            <a:extLst>
              <a:ext uri="{FF2B5EF4-FFF2-40B4-BE49-F238E27FC236}">
                <a16:creationId xmlns:a16="http://schemas.microsoft.com/office/drawing/2014/main" id="{668DAE80-7D5F-1D2A-6347-C6A61374BF37}"/>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5" name="Shape 105">
            <a:extLst>
              <a:ext uri="{FF2B5EF4-FFF2-40B4-BE49-F238E27FC236}">
                <a16:creationId xmlns:a16="http://schemas.microsoft.com/office/drawing/2014/main" id="{3761C2DB-877D-66E9-7CA2-77F6C5CD227E}"/>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pic>
        <p:nvPicPr>
          <p:cNvPr id="2" name="Picture 2" descr="Collection MHM - Programme 2025 | Editions Nathan">
            <a:extLst>
              <a:ext uri="{FF2B5EF4-FFF2-40B4-BE49-F238E27FC236}">
                <a16:creationId xmlns:a16="http://schemas.microsoft.com/office/drawing/2014/main" id="{F581AB8C-F57F-CA1C-F6B2-89BCF35BDF0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670" y="146832"/>
            <a:ext cx="1332576" cy="1889930"/>
          </a:xfrm>
          <a:prstGeom prst="rect">
            <a:avLst/>
          </a:prstGeom>
          <a:noFill/>
          <a:extLst>
            <a:ext uri="{909E8E84-426E-40DD-AFC4-6F175D3DCCD1}">
              <a14:hiddenFill xmlns:a14="http://schemas.microsoft.com/office/drawing/2010/main">
                <a:solidFill>
                  <a:srgbClr val="FFFFFF"/>
                </a:solidFill>
              </a14:hiddenFill>
            </a:ext>
          </a:extLst>
        </p:spPr>
      </p:pic>
      <p:pic>
        <p:nvPicPr>
          <p:cNvPr id="8" name="Image 7">
            <a:extLst>
              <a:ext uri="{FF2B5EF4-FFF2-40B4-BE49-F238E27FC236}">
                <a16:creationId xmlns:a16="http://schemas.microsoft.com/office/drawing/2014/main" id="{39A02941-844A-1E9E-7458-AF27677897D2}"/>
              </a:ext>
            </a:extLst>
          </p:cNvPr>
          <p:cNvPicPr>
            <a:picLocks noChangeAspect="1"/>
          </p:cNvPicPr>
          <p:nvPr/>
        </p:nvPicPr>
        <p:blipFill>
          <a:blip r:embed="rId4"/>
          <a:stretch>
            <a:fillRect/>
          </a:stretch>
        </p:blipFill>
        <p:spPr>
          <a:xfrm>
            <a:off x="1703696" y="881697"/>
            <a:ext cx="3855865" cy="5570531"/>
          </a:xfrm>
          <a:prstGeom prst="rect">
            <a:avLst/>
          </a:prstGeom>
        </p:spPr>
      </p:pic>
      <p:sp>
        <p:nvSpPr>
          <p:cNvPr id="9" name="ZoneTexte 7">
            <a:extLst>
              <a:ext uri="{FF2B5EF4-FFF2-40B4-BE49-F238E27FC236}">
                <a16:creationId xmlns:a16="http://schemas.microsoft.com/office/drawing/2014/main" id="{473E4053-8077-5DDB-1B59-E68C83BBB9B9}"/>
              </a:ext>
            </a:extLst>
          </p:cNvPr>
          <p:cNvSpPr txBox="1"/>
          <p:nvPr/>
        </p:nvSpPr>
        <p:spPr>
          <a:xfrm>
            <a:off x="7046952" y="1096293"/>
            <a:ext cx="3260828" cy="5262979"/>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4800" dirty="0"/>
              <a:t>487 – 2 = …</a:t>
            </a:r>
          </a:p>
          <a:p>
            <a:r>
              <a:rPr lang="fr-FR" sz="4800" dirty="0"/>
              <a:t>575 – 3 = …</a:t>
            </a:r>
          </a:p>
          <a:p>
            <a:r>
              <a:rPr lang="fr-FR" sz="4800" dirty="0"/>
              <a:t>748 – 5 = …</a:t>
            </a:r>
          </a:p>
          <a:p>
            <a:r>
              <a:rPr lang="fr-FR" sz="4800" dirty="0"/>
              <a:t>125 – 5 = …</a:t>
            </a:r>
          </a:p>
          <a:p>
            <a:r>
              <a:rPr lang="fr-FR" sz="4800" dirty="0"/>
              <a:t>329 – 4 = …</a:t>
            </a:r>
          </a:p>
          <a:p>
            <a:r>
              <a:rPr lang="fr-FR" sz="4800" dirty="0"/>
              <a:t>838 – 7 = …</a:t>
            </a:r>
          </a:p>
          <a:p>
            <a:r>
              <a:rPr lang="fr-FR" sz="4800" dirty="0"/>
              <a:t>934 – 3 = …</a:t>
            </a:r>
          </a:p>
        </p:txBody>
      </p:sp>
      <p:pic>
        <p:nvPicPr>
          <p:cNvPr id="10" name="Image 9">
            <a:extLst>
              <a:ext uri="{FF2B5EF4-FFF2-40B4-BE49-F238E27FC236}">
                <a16:creationId xmlns:a16="http://schemas.microsoft.com/office/drawing/2014/main" id="{23A8A578-08CA-1D1C-0C74-25D9E5C2006B}"/>
              </a:ext>
            </a:extLst>
          </p:cNvPr>
          <p:cNvPicPr>
            <a:picLocks noChangeAspect="1"/>
          </p:cNvPicPr>
          <p:nvPr/>
        </p:nvPicPr>
        <p:blipFill>
          <a:blip r:embed="rId5"/>
          <a:stretch>
            <a:fillRect/>
          </a:stretch>
        </p:blipFill>
        <p:spPr>
          <a:xfrm>
            <a:off x="10646572" y="146832"/>
            <a:ext cx="1362758" cy="1343564"/>
          </a:xfrm>
          <a:prstGeom prst="rect">
            <a:avLst/>
          </a:prstGeom>
        </p:spPr>
      </p:pic>
    </p:spTree>
    <p:extLst>
      <p:ext uri="{BB962C8B-B14F-4D97-AF65-F5344CB8AC3E}">
        <p14:creationId xmlns:p14="http://schemas.microsoft.com/office/powerpoint/2010/main" val="40967827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a:extLst>
              <a:ext uri="{FF2B5EF4-FFF2-40B4-BE49-F238E27FC236}">
                <a16:creationId xmlns:a16="http://schemas.microsoft.com/office/drawing/2014/main" id="{75AAB1B8-70BA-F01B-EE75-5C2A91C09AC1}"/>
              </a:ext>
            </a:extLst>
          </p:cNvPr>
          <p:cNvGrpSpPr/>
          <p:nvPr/>
        </p:nvGrpSpPr>
        <p:grpSpPr>
          <a:xfrm>
            <a:off x="0" y="0"/>
            <a:ext cx="12192000" cy="6858000"/>
            <a:chOff x="0" y="330200"/>
            <a:chExt cx="9144000" cy="6527800"/>
          </a:xfrm>
          <a:solidFill>
            <a:srgbClr val="F4B183"/>
          </a:solidFill>
        </p:grpSpPr>
        <p:sp>
          <p:nvSpPr>
            <p:cNvPr id="5" name="Rectangle 4">
              <a:extLst>
                <a:ext uri="{FF2B5EF4-FFF2-40B4-BE49-F238E27FC236}">
                  <a16:creationId xmlns:a16="http://schemas.microsoft.com/office/drawing/2014/main" id="{B7AB0DA4-D129-C267-F7DF-56A8D003F93B}"/>
                </a:ext>
              </a:extLst>
            </p:cNvPr>
            <p:cNvSpPr/>
            <p:nvPr/>
          </p:nvSpPr>
          <p:spPr>
            <a:xfrm>
              <a:off x="0" y="330200"/>
              <a:ext cx="9144000" cy="65278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2B705F02-1C20-CE75-31A3-326B46FD579B}"/>
                </a:ext>
              </a:extLst>
            </p:cNvPr>
            <p:cNvSpPr txBox="1"/>
            <p:nvPr/>
          </p:nvSpPr>
          <p:spPr>
            <a:xfrm>
              <a:off x="780980" y="2078315"/>
              <a:ext cx="8137133" cy="1962817"/>
            </a:xfrm>
            <a:prstGeom prst="rect">
              <a:avLst/>
            </a:prstGeom>
            <a:grpFill/>
          </p:spPr>
          <p:txBody>
            <a:bodyPr wrap="square" rtlCol="0">
              <a:spAutoFit/>
            </a:bodyPr>
            <a:lstStyle/>
            <a:p>
              <a:endParaRPr lang="fr-FR" sz="3200" b="1" dirty="0">
                <a:solidFill>
                  <a:schemeClr val="bg1"/>
                </a:solidFill>
              </a:endParaRPr>
            </a:p>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résous des problèmes additifs.</a:t>
              </a:r>
            </a:p>
            <a:p>
              <a:endParaRPr lang="fr-FR" sz="3200" b="1" dirty="0">
                <a:solidFill>
                  <a:schemeClr val="bg1"/>
                </a:solidFill>
              </a:endParaRPr>
            </a:p>
          </p:txBody>
        </p:sp>
        <p:pic>
          <p:nvPicPr>
            <p:cNvPr id="7" name="Image 6">
              <a:extLst>
                <a:ext uri="{FF2B5EF4-FFF2-40B4-BE49-F238E27FC236}">
                  <a16:creationId xmlns:a16="http://schemas.microsoft.com/office/drawing/2014/main" id="{763D8586-44B6-2F44-AFFB-C5BBD5BF15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a:grpFill/>
          </p:spPr>
        </p:pic>
      </p:grpSp>
    </p:spTree>
    <p:extLst>
      <p:ext uri="{BB962C8B-B14F-4D97-AF65-F5344CB8AC3E}">
        <p14:creationId xmlns:p14="http://schemas.microsoft.com/office/powerpoint/2010/main" val="10273531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E7E43-E711-6BF2-B499-D48485CD0485}"/>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9CB73B15-EA58-9A86-F2FE-826CD30F7FD6}"/>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pic>
        <p:nvPicPr>
          <p:cNvPr id="3" name="Image 2">
            <a:extLst>
              <a:ext uri="{FF2B5EF4-FFF2-40B4-BE49-F238E27FC236}">
                <a16:creationId xmlns:a16="http://schemas.microsoft.com/office/drawing/2014/main" id="{86B2AC11-747A-FB7C-430F-AAEBEB4955C7}"/>
              </a:ext>
            </a:extLst>
          </p:cNvPr>
          <p:cNvPicPr>
            <a:picLocks noChangeAspect="1"/>
          </p:cNvPicPr>
          <p:nvPr/>
        </p:nvPicPr>
        <p:blipFill>
          <a:blip r:embed="rId3"/>
          <a:stretch>
            <a:fillRect/>
          </a:stretch>
        </p:blipFill>
        <p:spPr>
          <a:xfrm>
            <a:off x="2914715" y="1134774"/>
            <a:ext cx="6929792" cy="5287094"/>
          </a:xfrm>
          <a:prstGeom prst="rect">
            <a:avLst/>
          </a:prstGeom>
        </p:spPr>
      </p:pic>
      <p:sp>
        <p:nvSpPr>
          <p:cNvPr id="5" name="Titre 1">
            <a:extLst>
              <a:ext uri="{FF2B5EF4-FFF2-40B4-BE49-F238E27FC236}">
                <a16:creationId xmlns:a16="http://schemas.microsoft.com/office/drawing/2014/main" id="{2B7538E2-E98D-DF22-168F-A7BC19C4067C}"/>
              </a:ext>
            </a:extLst>
          </p:cNvPr>
          <p:cNvSpPr txBox="1">
            <a:spLocks/>
          </p:cNvSpPr>
          <p:nvPr/>
        </p:nvSpPr>
        <p:spPr>
          <a:xfrm>
            <a:off x="3678149" y="264481"/>
            <a:ext cx="5208998" cy="43702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fr-FR" sz="3200" dirty="0">
                <a:latin typeface="+mn-lt"/>
              </a:rPr>
              <a:t>Je cherche en suivant 4 étapes</a:t>
            </a:r>
            <a:endParaRPr kumimoji="0" lang="fr-FR" sz="3000" b="1" i="0" strike="noStrike" kern="1200" cap="none" spc="0" normalizeH="0" baseline="0" noProof="0" dirty="0">
              <a:ln>
                <a:noFill/>
              </a:ln>
              <a:solidFill>
                <a:prstClr val="black"/>
              </a:solidFill>
              <a:effectLst/>
              <a:uLnTx/>
              <a:uFillTx/>
              <a:latin typeface="+mn-lt"/>
            </a:endParaRPr>
          </a:p>
        </p:txBody>
      </p:sp>
    </p:spTree>
    <p:extLst>
      <p:ext uri="{BB962C8B-B14F-4D97-AF65-F5344CB8AC3E}">
        <p14:creationId xmlns:p14="http://schemas.microsoft.com/office/powerpoint/2010/main" val="2063651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BBED31-496D-B53C-11F3-358923AAF6C8}"/>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5418097E-7A50-B57D-AC06-DA5F38EEF144}"/>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cxnSp>
        <p:nvCxnSpPr>
          <p:cNvPr id="30" name="Connecteur droit 29">
            <a:extLst>
              <a:ext uri="{FF2B5EF4-FFF2-40B4-BE49-F238E27FC236}">
                <a16:creationId xmlns:a16="http://schemas.microsoft.com/office/drawing/2014/main" id="{E4403CF9-5FF1-B742-6C48-51C43C3786AF}"/>
              </a:ext>
            </a:extLst>
          </p:cNvPr>
          <p:cNvCxnSpPr>
            <a:cxnSpLocks/>
          </p:cNvCxnSpPr>
          <p:nvPr/>
        </p:nvCxnSpPr>
        <p:spPr>
          <a:xfrm>
            <a:off x="6096000" y="1433945"/>
            <a:ext cx="0" cy="4995135"/>
          </a:xfrm>
          <a:prstGeom prst="line">
            <a:avLst/>
          </a:prstGeom>
          <a:ln w="57150"/>
        </p:spPr>
        <p:style>
          <a:lnRef idx="1">
            <a:schemeClr val="dk1"/>
          </a:lnRef>
          <a:fillRef idx="0">
            <a:schemeClr val="dk1"/>
          </a:fillRef>
          <a:effectRef idx="0">
            <a:schemeClr val="dk1"/>
          </a:effectRef>
          <a:fontRef idx="minor">
            <a:schemeClr val="tx1"/>
          </a:fontRef>
        </p:style>
      </p:cxnSp>
      <p:sp>
        <p:nvSpPr>
          <p:cNvPr id="2" name="ZoneTexte 2">
            <a:extLst>
              <a:ext uri="{FF2B5EF4-FFF2-40B4-BE49-F238E27FC236}">
                <a16:creationId xmlns:a16="http://schemas.microsoft.com/office/drawing/2014/main" id="{5B0D74D1-5ABB-65E3-0DCB-C6C06060A69E}"/>
              </a:ext>
            </a:extLst>
          </p:cNvPr>
          <p:cNvSpPr txBox="1"/>
          <p:nvPr/>
        </p:nvSpPr>
        <p:spPr>
          <a:xfrm>
            <a:off x="288459" y="2202872"/>
            <a:ext cx="5647835" cy="3539430"/>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800" dirty="0"/>
              <a:t>Tu vas résoudre un problème oral. </a:t>
            </a:r>
          </a:p>
          <a:p>
            <a:endParaRPr lang="fr-FR" sz="2800" dirty="0"/>
          </a:p>
          <a:p>
            <a:r>
              <a:rPr lang="fr-FR" sz="2800" dirty="0"/>
              <a:t>Le problème sera lu deux fois.</a:t>
            </a:r>
          </a:p>
          <a:p>
            <a:r>
              <a:rPr lang="fr-FR" sz="2800" dirty="0"/>
              <a:t> </a:t>
            </a:r>
          </a:p>
          <a:p>
            <a:r>
              <a:rPr lang="fr-FR" sz="2800" dirty="0"/>
              <a:t>Identifie la stratégie à laquelle il se réfère.</a:t>
            </a:r>
          </a:p>
          <a:p>
            <a:endParaRPr lang="fr-FR" sz="2800" dirty="0"/>
          </a:p>
          <a:p>
            <a:r>
              <a:rPr lang="fr-FR" sz="2800" dirty="0"/>
              <a:t>Puis résous le problème.</a:t>
            </a:r>
            <a:endParaRPr lang="fr-FR" sz="2600" dirty="0"/>
          </a:p>
        </p:txBody>
      </p:sp>
      <p:pic>
        <p:nvPicPr>
          <p:cNvPr id="5" name="Image 4">
            <a:extLst>
              <a:ext uri="{FF2B5EF4-FFF2-40B4-BE49-F238E27FC236}">
                <a16:creationId xmlns:a16="http://schemas.microsoft.com/office/drawing/2014/main" id="{3FC26409-F4D7-77BC-74C9-3AE09FF5EE0E}"/>
              </a:ext>
            </a:extLst>
          </p:cNvPr>
          <p:cNvPicPr>
            <a:picLocks noChangeAspect="1"/>
          </p:cNvPicPr>
          <p:nvPr/>
        </p:nvPicPr>
        <p:blipFill>
          <a:blip r:embed="rId3"/>
          <a:srcRect t="13596" b="13650"/>
          <a:stretch>
            <a:fillRect/>
          </a:stretch>
        </p:blipFill>
        <p:spPr>
          <a:xfrm>
            <a:off x="5576601" y="458459"/>
            <a:ext cx="1038797" cy="755747"/>
          </a:xfrm>
          <a:prstGeom prst="rect">
            <a:avLst/>
          </a:prstGeom>
        </p:spPr>
      </p:pic>
      <p:sp>
        <p:nvSpPr>
          <p:cNvPr id="7" name="ZoneTexte 6">
            <a:extLst>
              <a:ext uri="{FF2B5EF4-FFF2-40B4-BE49-F238E27FC236}">
                <a16:creationId xmlns:a16="http://schemas.microsoft.com/office/drawing/2014/main" id="{EFFD5FBB-4A6F-1FB6-3692-4025D9279BC1}"/>
              </a:ext>
            </a:extLst>
          </p:cNvPr>
          <p:cNvSpPr txBox="1"/>
          <p:nvPr/>
        </p:nvSpPr>
        <p:spPr>
          <a:xfrm>
            <a:off x="6897432" y="2326821"/>
            <a:ext cx="4293573" cy="2029293"/>
          </a:xfrm>
          <a:prstGeom prst="rect">
            <a:avLst/>
          </a:prstGeom>
          <a:solidFill>
            <a:srgbClr val="FFE79D"/>
          </a:solidFill>
        </p:spPr>
        <p:txBody>
          <a:bodyPr wrap="square" lIns="252000" tIns="180000" rIns="252000" bIns="18000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7000"/>
              </a:lnSpc>
              <a:spcAft>
                <a:spcPts val="800"/>
              </a:spcAft>
            </a:pPr>
            <a:r>
              <a:rPr lang="fr-FR" sz="2400" dirty="0">
                <a:latin typeface="Calibri" panose="020F0502020204030204" pitchFamily="34" charset="0"/>
                <a:ea typeface="Calibri" panose="020F0502020204030204" pitchFamily="34" charset="0"/>
                <a:cs typeface="Calibri" panose="020F0502020204030204" pitchFamily="34" charset="0"/>
              </a:rPr>
              <a:t>Paul mesure 138 centimètres. Mila mesure 7 centimètres de moins que Paul.</a:t>
            </a:r>
          </a:p>
          <a:p>
            <a:pPr>
              <a:lnSpc>
                <a:spcPct val="107000"/>
              </a:lnSpc>
              <a:spcAft>
                <a:spcPts val="800"/>
              </a:spcAft>
            </a:pPr>
            <a:r>
              <a:rPr lang="fr-FR" sz="2400" b="1" dirty="0">
                <a:latin typeface="Calibri" panose="020F0502020204030204" pitchFamily="34" charset="0"/>
                <a:ea typeface="Calibri" panose="020F0502020204030204" pitchFamily="34" charset="0"/>
                <a:cs typeface="Calibri" panose="020F0502020204030204" pitchFamily="34" charset="0"/>
              </a:rPr>
              <a:t>Combien Mila mesure-t-elle ? </a:t>
            </a:r>
            <a:endParaRPr lang="fr-FR" sz="2000" b="1" dirty="0">
              <a:latin typeface="Calibri" panose="020F0502020204030204" pitchFamily="34" charset="0"/>
              <a:ea typeface="Calibri" panose="020F0502020204030204" pitchFamily="34" charset="0"/>
              <a:cs typeface="Calibri" panose="020F0502020204030204" pitchFamily="34" charset="0"/>
            </a:endParaRPr>
          </a:p>
        </p:txBody>
      </p:sp>
      <p:pic>
        <p:nvPicPr>
          <p:cNvPr id="8" name="Image 7">
            <a:extLst>
              <a:ext uri="{FF2B5EF4-FFF2-40B4-BE49-F238E27FC236}">
                <a16:creationId xmlns:a16="http://schemas.microsoft.com/office/drawing/2014/main" id="{120C55FF-DD6D-074D-FD64-D92F77E900D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52238" y="4598935"/>
            <a:ext cx="3376155" cy="1226494"/>
          </a:xfrm>
          <a:prstGeom prst="rect">
            <a:avLst/>
          </a:prstGeom>
        </p:spPr>
      </p:pic>
    </p:spTree>
    <p:extLst>
      <p:ext uri="{BB962C8B-B14F-4D97-AF65-F5344CB8AC3E}">
        <p14:creationId xmlns:p14="http://schemas.microsoft.com/office/powerpoint/2010/main" val="23848891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EE9E2F-E731-385A-7900-913D24306FED}"/>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A986F037-6CAC-8B6B-EDDA-BAFCFF9371B9}"/>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cxnSp>
        <p:nvCxnSpPr>
          <p:cNvPr id="30" name="Connecteur droit 29">
            <a:extLst>
              <a:ext uri="{FF2B5EF4-FFF2-40B4-BE49-F238E27FC236}">
                <a16:creationId xmlns:a16="http://schemas.microsoft.com/office/drawing/2014/main" id="{5D73F34A-B297-47E0-62C4-956BA76B56F8}"/>
              </a:ext>
            </a:extLst>
          </p:cNvPr>
          <p:cNvCxnSpPr>
            <a:cxnSpLocks/>
          </p:cNvCxnSpPr>
          <p:nvPr/>
        </p:nvCxnSpPr>
        <p:spPr>
          <a:xfrm>
            <a:off x="6096000" y="1433945"/>
            <a:ext cx="0" cy="4995135"/>
          </a:xfrm>
          <a:prstGeom prst="line">
            <a:avLst/>
          </a:prstGeom>
          <a:ln w="57150"/>
        </p:spPr>
        <p:style>
          <a:lnRef idx="1">
            <a:schemeClr val="dk1"/>
          </a:lnRef>
          <a:fillRef idx="0">
            <a:schemeClr val="dk1"/>
          </a:fillRef>
          <a:effectRef idx="0">
            <a:schemeClr val="dk1"/>
          </a:effectRef>
          <a:fontRef idx="minor">
            <a:schemeClr val="tx1"/>
          </a:fontRef>
        </p:style>
      </p:cxnSp>
      <p:sp>
        <p:nvSpPr>
          <p:cNvPr id="2" name="ZoneTexte 2">
            <a:extLst>
              <a:ext uri="{FF2B5EF4-FFF2-40B4-BE49-F238E27FC236}">
                <a16:creationId xmlns:a16="http://schemas.microsoft.com/office/drawing/2014/main" id="{CCB38674-D8B2-C60D-ABEF-BA94572728FD}"/>
              </a:ext>
            </a:extLst>
          </p:cNvPr>
          <p:cNvSpPr txBox="1"/>
          <p:nvPr/>
        </p:nvSpPr>
        <p:spPr>
          <a:xfrm>
            <a:off x="288459" y="2202872"/>
            <a:ext cx="5647835" cy="3539430"/>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800" dirty="0"/>
              <a:t>Tu vas résoudre un problème oral. </a:t>
            </a:r>
          </a:p>
          <a:p>
            <a:endParaRPr lang="fr-FR" sz="2800" dirty="0"/>
          </a:p>
          <a:p>
            <a:r>
              <a:rPr lang="fr-FR" sz="2800" dirty="0"/>
              <a:t>Le problème sera lu deux fois.</a:t>
            </a:r>
          </a:p>
          <a:p>
            <a:r>
              <a:rPr lang="fr-FR" sz="2800" dirty="0"/>
              <a:t> </a:t>
            </a:r>
          </a:p>
          <a:p>
            <a:r>
              <a:rPr lang="fr-FR" sz="2800" dirty="0"/>
              <a:t>Identifie la stratégie à laquelle il se réfère.</a:t>
            </a:r>
          </a:p>
          <a:p>
            <a:endParaRPr lang="fr-FR" sz="2800" dirty="0"/>
          </a:p>
          <a:p>
            <a:r>
              <a:rPr lang="fr-FR" sz="2800" dirty="0"/>
              <a:t>Puis résous le problème.</a:t>
            </a:r>
            <a:endParaRPr lang="fr-FR" sz="2600" dirty="0"/>
          </a:p>
        </p:txBody>
      </p:sp>
      <p:pic>
        <p:nvPicPr>
          <p:cNvPr id="5" name="Image 4">
            <a:extLst>
              <a:ext uri="{FF2B5EF4-FFF2-40B4-BE49-F238E27FC236}">
                <a16:creationId xmlns:a16="http://schemas.microsoft.com/office/drawing/2014/main" id="{A01DB99D-4E29-DD54-C4FC-CDDB36586836}"/>
              </a:ext>
            </a:extLst>
          </p:cNvPr>
          <p:cNvPicPr>
            <a:picLocks noChangeAspect="1"/>
          </p:cNvPicPr>
          <p:nvPr/>
        </p:nvPicPr>
        <p:blipFill>
          <a:blip r:embed="rId3"/>
          <a:srcRect t="13596" b="13650"/>
          <a:stretch>
            <a:fillRect/>
          </a:stretch>
        </p:blipFill>
        <p:spPr>
          <a:xfrm>
            <a:off x="5576601" y="458459"/>
            <a:ext cx="1038797" cy="755747"/>
          </a:xfrm>
          <a:prstGeom prst="rect">
            <a:avLst/>
          </a:prstGeom>
        </p:spPr>
      </p:pic>
      <p:sp>
        <p:nvSpPr>
          <p:cNvPr id="3" name="ZoneTexte 2">
            <a:extLst>
              <a:ext uri="{FF2B5EF4-FFF2-40B4-BE49-F238E27FC236}">
                <a16:creationId xmlns:a16="http://schemas.microsoft.com/office/drawing/2014/main" id="{3AC326BF-F641-1151-1510-9809D55118B2}"/>
              </a:ext>
            </a:extLst>
          </p:cNvPr>
          <p:cNvSpPr txBox="1"/>
          <p:nvPr/>
        </p:nvSpPr>
        <p:spPr>
          <a:xfrm>
            <a:off x="6897433" y="2326821"/>
            <a:ext cx="3950676" cy="2131885"/>
          </a:xfrm>
          <a:prstGeom prst="rect">
            <a:avLst/>
          </a:prstGeom>
          <a:solidFill>
            <a:srgbClr val="FFE79D"/>
          </a:solidFill>
        </p:spPr>
        <p:txBody>
          <a:bodyPr wrap="square" lIns="252000" tIns="180000" rIns="252000" bIns="18000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7000"/>
              </a:lnSpc>
              <a:spcAft>
                <a:spcPts val="800"/>
              </a:spcAft>
            </a:pPr>
            <a:r>
              <a:rPr lang="fr-FR" sz="2400" dirty="0">
                <a:latin typeface="Calibri" panose="020F0502020204030204" pitchFamily="34" charset="0"/>
                <a:ea typeface="Calibri" panose="020F0502020204030204" pitchFamily="34" charset="0"/>
                <a:cs typeface="Calibri" panose="020F0502020204030204" pitchFamily="34" charset="0"/>
              </a:rPr>
              <a:t>Filou pèse 32 kilogrammes. </a:t>
            </a:r>
          </a:p>
          <a:p>
            <a:pPr>
              <a:lnSpc>
                <a:spcPct val="107000"/>
              </a:lnSpc>
              <a:spcAft>
                <a:spcPts val="800"/>
              </a:spcAft>
            </a:pPr>
            <a:r>
              <a:rPr lang="fr-FR" sz="2400" dirty="0">
                <a:latin typeface="Calibri" panose="020F0502020204030204" pitchFamily="34" charset="0"/>
                <a:ea typeface="Calibri" panose="020F0502020204030204" pitchFamily="34" charset="0"/>
                <a:cs typeface="Calibri" panose="020F0502020204030204" pitchFamily="34" charset="0"/>
              </a:rPr>
              <a:t>Il pèse 5 kilogrammes de moins que Simba.</a:t>
            </a:r>
          </a:p>
          <a:p>
            <a:pPr>
              <a:lnSpc>
                <a:spcPct val="107000"/>
              </a:lnSpc>
              <a:spcAft>
                <a:spcPts val="800"/>
              </a:spcAft>
            </a:pPr>
            <a:r>
              <a:rPr lang="fr-FR" sz="2400" b="1" dirty="0">
                <a:latin typeface="Calibri" panose="020F0502020204030204" pitchFamily="34" charset="0"/>
                <a:ea typeface="Calibri" panose="020F0502020204030204" pitchFamily="34" charset="0"/>
                <a:cs typeface="Calibri" panose="020F0502020204030204" pitchFamily="34" charset="0"/>
              </a:rPr>
              <a:t>Combien Simba pèse-t-il ? </a:t>
            </a:r>
            <a:endParaRPr lang="fr-FR" sz="2000" b="1" dirty="0">
              <a:latin typeface="Calibri" panose="020F0502020204030204" pitchFamily="34" charset="0"/>
              <a:ea typeface="Calibri" panose="020F0502020204030204" pitchFamily="34" charset="0"/>
              <a:cs typeface="Calibri" panose="020F0502020204030204" pitchFamily="34" charset="0"/>
            </a:endParaRPr>
          </a:p>
        </p:txBody>
      </p:sp>
      <p:pic>
        <p:nvPicPr>
          <p:cNvPr id="6" name="Image 5">
            <a:extLst>
              <a:ext uri="{FF2B5EF4-FFF2-40B4-BE49-F238E27FC236}">
                <a16:creationId xmlns:a16="http://schemas.microsoft.com/office/drawing/2014/main" id="{CFE69FEF-93A2-8670-12F5-CC3568FBB7E6}"/>
              </a:ext>
            </a:extLst>
          </p:cNvPr>
          <p:cNvPicPr>
            <a:picLocks noChangeAspect="1"/>
          </p:cNvPicPr>
          <p:nvPr/>
        </p:nvPicPr>
        <p:blipFill>
          <a:blip r:embed="rId4">
            <a:extLst>
              <a:ext uri="{28A0092B-C50C-407E-A947-70E740481C1C}">
                <a14:useLocalDpi xmlns:a14="http://schemas.microsoft.com/office/drawing/2010/main" val="0"/>
              </a:ext>
            </a:extLst>
          </a:blip>
          <a:srcRect l="-1333" t="50000" r="51333"/>
          <a:stretch/>
        </p:blipFill>
        <p:spPr>
          <a:xfrm>
            <a:off x="8675857" y="4553491"/>
            <a:ext cx="2928917" cy="1514799"/>
          </a:xfrm>
          <a:prstGeom prst="rect">
            <a:avLst/>
          </a:prstGeom>
        </p:spPr>
      </p:pic>
    </p:spTree>
    <p:extLst>
      <p:ext uri="{BB962C8B-B14F-4D97-AF65-F5344CB8AC3E}">
        <p14:creationId xmlns:p14="http://schemas.microsoft.com/office/powerpoint/2010/main" val="17583596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806D14-3228-97B8-5EEB-3DD918749C76}"/>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41F2618F-AC57-D2D3-84C4-98BDB2A9A14B}"/>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40C82442-5544-3038-D538-7CAEE7E81255}"/>
              </a:ext>
            </a:extLst>
          </p:cNvPr>
          <p:cNvGrpSpPr/>
          <p:nvPr/>
        </p:nvGrpSpPr>
        <p:grpSpPr>
          <a:xfrm>
            <a:off x="0" y="0"/>
            <a:ext cx="12192000" cy="6857999"/>
            <a:chOff x="0" y="330200"/>
            <a:chExt cx="9144000" cy="6527800"/>
          </a:xfrm>
        </p:grpSpPr>
        <p:sp>
          <p:nvSpPr>
            <p:cNvPr id="5" name="Rectangle 4">
              <a:extLst>
                <a:ext uri="{FF2B5EF4-FFF2-40B4-BE49-F238E27FC236}">
                  <a16:creationId xmlns:a16="http://schemas.microsoft.com/office/drawing/2014/main" id="{A95D2B0D-6E0E-46CB-BF5F-6008A550A464}"/>
                </a:ext>
              </a:extLst>
            </p:cNvPr>
            <p:cNvSpPr/>
            <p:nvPr/>
          </p:nvSpPr>
          <p:spPr>
            <a:xfrm>
              <a:off x="0" y="330200"/>
              <a:ext cx="9144000" cy="6527800"/>
            </a:xfrm>
            <a:prstGeom prst="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6" name="ZoneTexte 5">
              <a:extLst>
                <a:ext uri="{FF2B5EF4-FFF2-40B4-BE49-F238E27FC236}">
                  <a16:creationId xmlns:a16="http://schemas.microsoft.com/office/drawing/2014/main" id="{C71F824F-FD21-C9AA-99CA-2D6267A23B2D}"/>
                </a:ext>
              </a:extLst>
            </p:cNvPr>
            <p:cNvSpPr txBox="1"/>
            <p:nvPr/>
          </p:nvSpPr>
          <p:spPr>
            <a:xfrm>
              <a:off x="840555" y="1965780"/>
              <a:ext cx="7674795" cy="3310422"/>
            </a:xfrm>
            <a:prstGeom prst="rect">
              <a:avLst/>
            </a:prstGeom>
            <a:noFill/>
          </p:spPr>
          <p:txBody>
            <a:bodyPr wrap="square" rtlCol="0">
              <a:spAutoFit/>
            </a:bodyPr>
            <a:lstStyle/>
            <a:p>
              <a:endParaRPr lang="fr-FR" sz="2800" b="1" dirty="0">
                <a:solidFill>
                  <a:schemeClr val="bg1"/>
                </a:solidFill>
              </a:endParaRPr>
            </a:p>
            <a:p>
              <a:pPr marL="457200" indent="-457200">
                <a:buFont typeface="Wingdings" panose="05000000000000000000" pitchFamily="2" charset="2"/>
                <a:buChar char="è"/>
              </a:pPr>
              <a:r>
                <a:rPr lang="fr-FR" sz="3200" b="1" dirty="0">
                  <a:solidFill>
                    <a:schemeClr val="bg1"/>
                  </a:solidFill>
                </a:rPr>
                <a:t>J’utilise la règle comme instrument de tracé pour construire un carré, un rectangle, un triangle ou un assemblage de ces figures sur du papier quadrillé ou pointé.</a:t>
              </a:r>
              <a:r>
                <a:rPr lang="fr-FR" sz="3200" dirty="0"/>
                <a:t> </a:t>
              </a:r>
            </a:p>
            <a:p>
              <a:pPr marL="457200" indent="-457200">
                <a:buFont typeface="Wingdings" panose="05000000000000000000" pitchFamily="2" charset="2"/>
                <a:buChar char="è"/>
              </a:pPr>
              <a:endParaRPr lang="fr-FR" sz="3200" dirty="0"/>
            </a:p>
            <a:p>
              <a:pPr marL="457200" lvl="0" indent="-457200" defTabSz="457200">
                <a:buFont typeface="Wingdings" panose="05000000000000000000" pitchFamily="2" charset="2"/>
                <a:buChar char="è"/>
                <a:defRPr/>
              </a:pPr>
              <a:r>
                <a:rPr lang="fr-FR" sz="3200" b="1" dirty="0">
                  <a:solidFill>
                    <a:prstClr val="white"/>
                  </a:solidFill>
                </a:rPr>
                <a:t>J’utilise le compas comme instrument de tracé.</a:t>
              </a:r>
            </a:p>
          </p:txBody>
        </p:sp>
        <p:pic>
          <p:nvPicPr>
            <p:cNvPr id="7" name="Image 6">
              <a:extLst>
                <a:ext uri="{FF2B5EF4-FFF2-40B4-BE49-F238E27FC236}">
                  <a16:creationId xmlns:a16="http://schemas.microsoft.com/office/drawing/2014/main" id="{FBC52BB5-BB5B-E311-55B0-4445C28287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Tree>
    <p:extLst>
      <p:ext uri="{BB962C8B-B14F-4D97-AF65-F5344CB8AC3E}">
        <p14:creationId xmlns:p14="http://schemas.microsoft.com/office/powerpoint/2010/main" val="18600235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9579EA-1023-0E15-9D70-3EEFCC4714A1}"/>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1DDB6411-D68F-9B63-76D7-E6E90D459753}"/>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C03E9178-DDA0-4520-9AF3-1B9C9C1AD0F3}"/>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sp>
        <p:nvSpPr>
          <p:cNvPr id="3" name="ZoneTexte 9">
            <a:extLst>
              <a:ext uri="{FF2B5EF4-FFF2-40B4-BE49-F238E27FC236}">
                <a16:creationId xmlns:a16="http://schemas.microsoft.com/office/drawing/2014/main" id="{C3E0427C-8F6C-49E1-A634-DD5045CCD15E}"/>
              </a:ext>
            </a:extLst>
          </p:cNvPr>
          <p:cNvSpPr txBox="1"/>
          <p:nvPr/>
        </p:nvSpPr>
        <p:spPr>
          <a:xfrm>
            <a:off x="6264505" y="3285181"/>
            <a:ext cx="5606590" cy="1692771"/>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r>
              <a:rPr lang="fr-FR" sz="2600" dirty="0">
                <a:effectLst>
                  <a:outerShdw blurRad="38100" dist="38100" dir="2700000" algn="tl">
                    <a:srgbClr val="000000">
                      <a:alpha val="43137"/>
                    </a:srgbClr>
                  </a:outerShdw>
                </a:effectLst>
              </a:rPr>
              <a:t>Les géomètres et les apprentis géomètres</a:t>
            </a:r>
          </a:p>
          <a:p>
            <a:endParaRPr lang="fr-FR" sz="2600" dirty="0">
              <a:effectLst>
                <a:outerShdw blurRad="38100" dist="38100" dir="2700000" algn="tl">
                  <a:srgbClr val="000000">
                    <a:alpha val="43137"/>
                  </a:srgbClr>
                </a:outerShdw>
              </a:effectLst>
            </a:endParaRPr>
          </a:p>
          <a:p>
            <a:r>
              <a:rPr lang="fr-FR" sz="2600" b="1" dirty="0"/>
              <a:t>2/ </a:t>
            </a:r>
            <a:r>
              <a:rPr lang="fr-FR" sz="2600" dirty="0"/>
              <a:t>Fais les exercices </a:t>
            </a:r>
            <a:r>
              <a:rPr lang="fr-FR" sz="2600" b="1" dirty="0"/>
              <a:t>1, 2 et 3</a:t>
            </a:r>
          </a:p>
        </p:txBody>
      </p:sp>
      <p:pic>
        <p:nvPicPr>
          <p:cNvPr id="8" name="Image 7">
            <a:extLst>
              <a:ext uri="{FF2B5EF4-FFF2-40B4-BE49-F238E27FC236}">
                <a16:creationId xmlns:a16="http://schemas.microsoft.com/office/drawing/2014/main" id="{CACE0C64-0DE1-FC64-7D11-04A29DF6EC68}"/>
              </a:ext>
            </a:extLst>
          </p:cNvPr>
          <p:cNvPicPr>
            <a:picLocks noChangeAspect="1"/>
          </p:cNvPicPr>
          <p:nvPr/>
        </p:nvPicPr>
        <p:blipFill>
          <a:blip r:embed="rId3"/>
          <a:stretch>
            <a:fillRect/>
          </a:stretch>
        </p:blipFill>
        <p:spPr>
          <a:xfrm>
            <a:off x="10518975" y="209915"/>
            <a:ext cx="1352120" cy="1889930"/>
          </a:xfrm>
          <a:prstGeom prst="rect">
            <a:avLst/>
          </a:prstGeom>
        </p:spPr>
      </p:pic>
      <p:sp>
        <p:nvSpPr>
          <p:cNvPr id="5" name="ZoneTexte 9">
            <a:extLst>
              <a:ext uri="{FF2B5EF4-FFF2-40B4-BE49-F238E27FC236}">
                <a16:creationId xmlns:a16="http://schemas.microsoft.com/office/drawing/2014/main" id="{1409994B-ED17-5890-350F-004CB5BA1D05}"/>
              </a:ext>
            </a:extLst>
          </p:cNvPr>
          <p:cNvSpPr txBox="1"/>
          <p:nvPr/>
        </p:nvSpPr>
        <p:spPr>
          <a:xfrm>
            <a:off x="405158" y="3285181"/>
            <a:ext cx="5606590" cy="89255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r>
              <a:rPr lang="fr-FR" sz="2600" dirty="0">
                <a:effectLst>
                  <a:outerShdw blurRad="38100" dist="38100" dir="2700000" algn="tl">
                    <a:srgbClr val="000000">
                      <a:alpha val="43137"/>
                    </a:srgbClr>
                  </a:outerShdw>
                </a:effectLst>
              </a:rPr>
              <a:t>Les géomètres</a:t>
            </a:r>
          </a:p>
          <a:p>
            <a:r>
              <a:rPr lang="fr-FR" sz="2600" b="1" dirty="0"/>
              <a:t>2/ </a:t>
            </a:r>
            <a:r>
              <a:rPr lang="fr-FR" sz="2600" dirty="0"/>
              <a:t>Fais les exercices</a:t>
            </a:r>
            <a:endParaRPr lang="fr-FR" sz="2600" b="1" dirty="0"/>
          </a:p>
        </p:txBody>
      </p:sp>
      <p:pic>
        <p:nvPicPr>
          <p:cNvPr id="6" name="Image 5">
            <a:extLst>
              <a:ext uri="{FF2B5EF4-FFF2-40B4-BE49-F238E27FC236}">
                <a16:creationId xmlns:a16="http://schemas.microsoft.com/office/drawing/2014/main" id="{2F8CD186-AA0E-9B52-0530-4C726D9748C6}"/>
              </a:ext>
            </a:extLst>
          </p:cNvPr>
          <p:cNvPicPr>
            <a:picLocks noChangeAspect="1"/>
          </p:cNvPicPr>
          <p:nvPr/>
        </p:nvPicPr>
        <p:blipFill>
          <a:blip r:embed="rId4"/>
          <a:stretch>
            <a:fillRect/>
          </a:stretch>
        </p:blipFill>
        <p:spPr>
          <a:xfrm>
            <a:off x="405158" y="382286"/>
            <a:ext cx="1337213" cy="1895500"/>
          </a:xfrm>
          <a:prstGeom prst="rect">
            <a:avLst/>
          </a:prstGeom>
        </p:spPr>
      </p:pic>
    </p:spTree>
    <p:extLst>
      <p:ext uri="{BB962C8B-B14F-4D97-AF65-F5344CB8AC3E}">
        <p14:creationId xmlns:p14="http://schemas.microsoft.com/office/powerpoint/2010/main" val="39396923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F72AF8-E2F8-66CE-8C0B-3A857DC4048F}"/>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F6741AF9-3F7F-BDD9-0E88-C3147225AB72}"/>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288E5111-C59A-51BD-B4E8-BD81AD75FD75}"/>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pic>
        <p:nvPicPr>
          <p:cNvPr id="6" name="Image 5">
            <a:extLst>
              <a:ext uri="{FF2B5EF4-FFF2-40B4-BE49-F238E27FC236}">
                <a16:creationId xmlns:a16="http://schemas.microsoft.com/office/drawing/2014/main" id="{1E380EB7-B8FD-9340-1C78-D7221E00E7F7}"/>
              </a:ext>
            </a:extLst>
          </p:cNvPr>
          <p:cNvPicPr>
            <a:picLocks noChangeAspect="1"/>
          </p:cNvPicPr>
          <p:nvPr/>
        </p:nvPicPr>
        <p:blipFill>
          <a:blip r:embed="rId3"/>
          <a:stretch>
            <a:fillRect/>
          </a:stretch>
        </p:blipFill>
        <p:spPr>
          <a:xfrm>
            <a:off x="6363825" y="525888"/>
            <a:ext cx="5643881" cy="5177148"/>
          </a:xfrm>
          <a:prstGeom prst="rect">
            <a:avLst/>
          </a:prstGeom>
        </p:spPr>
      </p:pic>
      <p:pic>
        <p:nvPicPr>
          <p:cNvPr id="10" name="Image 9">
            <a:extLst>
              <a:ext uri="{FF2B5EF4-FFF2-40B4-BE49-F238E27FC236}">
                <a16:creationId xmlns:a16="http://schemas.microsoft.com/office/drawing/2014/main" id="{4CB286A9-5C8A-5165-E73A-B5553931C6C4}"/>
              </a:ext>
            </a:extLst>
          </p:cNvPr>
          <p:cNvPicPr>
            <a:picLocks noChangeAspect="1"/>
          </p:cNvPicPr>
          <p:nvPr/>
        </p:nvPicPr>
        <p:blipFill>
          <a:blip r:embed="rId4"/>
          <a:stretch>
            <a:fillRect/>
          </a:stretch>
        </p:blipFill>
        <p:spPr>
          <a:xfrm>
            <a:off x="1815836" y="881279"/>
            <a:ext cx="3899163" cy="5713539"/>
          </a:xfrm>
          <a:prstGeom prst="rect">
            <a:avLst/>
          </a:prstGeom>
        </p:spPr>
      </p:pic>
      <p:pic>
        <p:nvPicPr>
          <p:cNvPr id="11" name="Picture 2" descr="Collection MHM - Programme 2025 | Editions Nathan">
            <a:extLst>
              <a:ext uri="{FF2B5EF4-FFF2-40B4-BE49-F238E27FC236}">
                <a16:creationId xmlns:a16="http://schemas.microsoft.com/office/drawing/2014/main" id="{1D15EB77-0AD9-F1D6-39BC-FAF5B03F028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2760" y="306967"/>
            <a:ext cx="1332576" cy="18899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40584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94CE5-932C-E132-4435-4EF5B391A860}"/>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10055F95-7248-9B6C-188B-1775883C4FF2}"/>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DA6D2F8E-6EA5-4D8C-4DC4-593D62F1A3D8}"/>
              </a:ext>
            </a:extLst>
          </p:cNvPr>
          <p:cNvGrpSpPr/>
          <p:nvPr/>
        </p:nvGrpSpPr>
        <p:grpSpPr>
          <a:xfrm>
            <a:off x="0" y="0"/>
            <a:ext cx="12192000" cy="6858000"/>
            <a:chOff x="0" y="330200"/>
            <a:chExt cx="9144000" cy="6527800"/>
          </a:xfrm>
        </p:grpSpPr>
        <p:sp>
          <p:nvSpPr>
            <p:cNvPr id="5" name="Rectangle 4">
              <a:extLst>
                <a:ext uri="{FF2B5EF4-FFF2-40B4-BE49-F238E27FC236}">
                  <a16:creationId xmlns:a16="http://schemas.microsoft.com/office/drawing/2014/main" id="{843CDB1B-99AF-6111-F5E4-78DE3F22E6E1}"/>
                </a:ext>
              </a:extLst>
            </p:cNvPr>
            <p:cNvSpPr/>
            <p:nvPr/>
          </p:nvSpPr>
          <p:spPr>
            <a:xfrm>
              <a:off x="0" y="330200"/>
              <a:ext cx="9144000" cy="6527800"/>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a:extLst>
                <a:ext uri="{FF2B5EF4-FFF2-40B4-BE49-F238E27FC236}">
                  <a16:creationId xmlns:a16="http://schemas.microsoft.com/office/drawing/2014/main" id="{FBD875D2-605B-FCF4-29D9-88469696BF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
        <p:nvSpPr>
          <p:cNvPr id="9" name="ZoneTexte 8">
            <a:extLst>
              <a:ext uri="{FF2B5EF4-FFF2-40B4-BE49-F238E27FC236}">
                <a16:creationId xmlns:a16="http://schemas.microsoft.com/office/drawing/2014/main" id="{6E9D9727-F8C0-5493-80CF-EB9C62B3B1CA}"/>
              </a:ext>
            </a:extLst>
          </p:cNvPr>
          <p:cNvSpPr txBox="1"/>
          <p:nvPr/>
        </p:nvSpPr>
        <p:spPr>
          <a:xfrm>
            <a:off x="1031697" y="2628064"/>
            <a:ext cx="10322103" cy="2062103"/>
          </a:xfrm>
          <a:prstGeom prst="rect">
            <a:avLst/>
          </a:prstGeom>
          <a:noFill/>
        </p:spPr>
        <p:txBody>
          <a:bodyPr wrap="square" rtlCol="0">
            <a:spAutoFit/>
          </a:bodyPr>
          <a:lstStyle/>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lis sur l’horloge à aiguilles une heure donnée en heures entières.</a:t>
            </a:r>
          </a:p>
          <a:p>
            <a:endParaRPr lang="fr-FR" sz="3200" b="1" dirty="0">
              <a:solidFill>
                <a:schemeClr val="bg1"/>
              </a:solidFill>
            </a:endParaRPr>
          </a:p>
        </p:txBody>
      </p:sp>
    </p:spTree>
    <p:extLst>
      <p:ext uri="{BB962C8B-B14F-4D97-AF65-F5344CB8AC3E}">
        <p14:creationId xmlns:p14="http://schemas.microsoft.com/office/powerpoint/2010/main" val="11632700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113035-56AE-BFD1-291C-3ED4D4C8EAB3}"/>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024C5769-FF9C-3B3D-B866-5B94B400CD8C}"/>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086CDC95-9EB3-0FF5-F524-60AE69BD7EA0}"/>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pic>
        <p:nvPicPr>
          <p:cNvPr id="6" name="Image 5">
            <a:extLst>
              <a:ext uri="{FF2B5EF4-FFF2-40B4-BE49-F238E27FC236}">
                <a16:creationId xmlns:a16="http://schemas.microsoft.com/office/drawing/2014/main" id="{B9396C38-B30A-0F9E-7380-4B199DF7971F}"/>
              </a:ext>
            </a:extLst>
          </p:cNvPr>
          <p:cNvPicPr>
            <a:picLocks noChangeAspect="1"/>
          </p:cNvPicPr>
          <p:nvPr/>
        </p:nvPicPr>
        <p:blipFill>
          <a:blip r:embed="rId3"/>
          <a:stretch>
            <a:fillRect/>
          </a:stretch>
        </p:blipFill>
        <p:spPr>
          <a:xfrm>
            <a:off x="6703236" y="1337468"/>
            <a:ext cx="4813978" cy="5278648"/>
          </a:xfrm>
          <a:prstGeom prst="rect">
            <a:avLst/>
          </a:prstGeom>
        </p:spPr>
      </p:pic>
      <p:sp>
        <p:nvSpPr>
          <p:cNvPr id="7" name="ZoneTexte 6">
            <a:extLst>
              <a:ext uri="{FF2B5EF4-FFF2-40B4-BE49-F238E27FC236}">
                <a16:creationId xmlns:a16="http://schemas.microsoft.com/office/drawing/2014/main" id="{DCB714AC-F95F-8010-3AB1-D0A9A0515266}"/>
              </a:ext>
            </a:extLst>
          </p:cNvPr>
          <p:cNvSpPr txBox="1"/>
          <p:nvPr/>
        </p:nvSpPr>
        <p:spPr>
          <a:xfrm>
            <a:off x="6547372" y="589308"/>
            <a:ext cx="3418885" cy="584775"/>
          </a:xfrm>
          <a:prstGeom prst="rect">
            <a:avLst/>
          </a:prstGeom>
          <a:noFill/>
        </p:spPr>
        <p:txBody>
          <a:bodyPr wrap="none" rtlCol="0">
            <a:spAutoFit/>
          </a:bodyPr>
          <a:lstStyle/>
          <a:p>
            <a:r>
              <a:rPr lang="fr-FR" sz="3200" dirty="0"/>
              <a:t>Observe le modèle.</a:t>
            </a:r>
          </a:p>
        </p:txBody>
      </p:sp>
      <p:pic>
        <p:nvPicPr>
          <p:cNvPr id="9" name="Image 8">
            <a:extLst>
              <a:ext uri="{FF2B5EF4-FFF2-40B4-BE49-F238E27FC236}">
                <a16:creationId xmlns:a16="http://schemas.microsoft.com/office/drawing/2014/main" id="{A36102E5-D967-0649-D622-341EC873144C}"/>
              </a:ext>
            </a:extLst>
          </p:cNvPr>
          <p:cNvPicPr>
            <a:picLocks noChangeAspect="1"/>
          </p:cNvPicPr>
          <p:nvPr/>
        </p:nvPicPr>
        <p:blipFill>
          <a:blip r:embed="rId4"/>
          <a:stretch>
            <a:fillRect/>
          </a:stretch>
        </p:blipFill>
        <p:spPr>
          <a:xfrm>
            <a:off x="1759608" y="1174082"/>
            <a:ext cx="4150593" cy="5458409"/>
          </a:xfrm>
          <a:prstGeom prst="rect">
            <a:avLst/>
          </a:prstGeom>
        </p:spPr>
      </p:pic>
      <p:pic>
        <p:nvPicPr>
          <p:cNvPr id="10" name="Image 9">
            <a:extLst>
              <a:ext uri="{FF2B5EF4-FFF2-40B4-BE49-F238E27FC236}">
                <a16:creationId xmlns:a16="http://schemas.microsoft.com/office/drawing/2014/main" id="{31AE969A-4D35-9C8C-11E0-CE3E20648678}"/>
              </a:ext>
            </a:extLst>
          </p:cNvPr>
          <p:cNvPicPr>
            <a:picLocks noChangeAspect="1"/>
          </p:cNvPicPr>
          <p:nvPr/>
        </p:nvPicPr>
        <p:blipFill>
          <a:blip r:embed="rId5"/>
          <a:stretch>
            <a:fillRect/>
          </a:stretch>
        </p:blipFill>
        <p:spPr>
          <a:xfrm>
            <a:off x="264305" y="226332"/>
            <a:ext cx="1337213" cy="1895500"/>
          </a:xfrm>
          <a:prstGeom prst="rect">
            <a:avLst/>
          </a:prstGeom>
        </p:spPr>
      </p:pic>
    </p:spTree>
    <p:extLst>
      <p:ext uri="{BB962C8B-B14F-4D97-AF65-F5344CB8AC3E}">
        <p14:creationId xmlns:p14="http://schemas.microsoft.com/office/powerpoint/2010/main" val="34304844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ADBE10-C264-6AAA-9996-9A483FAB6E95}"/>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0D374756-F90F-CBF5-7B08-6D1CFD634CC1}"/>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069BD9D4-74E1-87F8-3F89-BBAE1D6DB676}"/>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7888416B-1F80-3313-AD7F-EA1B26ACBE53}"/>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3" name="Image 2">
            <a:extLst>
              <a:ext uri="{FF2B5EF4-FFF2-40B4-BE49-F238E27FC236}">
                <a16:creationId xmlns:a16="http://schemas.microsoft.com/office/drawing/2014/main" id="{72955F14-1489-BD09-B61F-5258E9FE428E}"/>
              </a:ext>
            </a:extLst>
          </p:cNvPr>
          <p:cNvPicPr>
            <a:picLocks noChangeAspect="1"/>
          </p:cNvPicPr>
          <p:nvPr/>
        </p:nvPicPr>
        <p:blipFill>
          <a:blip r:embed="rId3"/>
          <a:srcRect t="13596" b="13650"/>
          <a:stretch>
            <a:fillRect/>
          </a:stretch>
        </p:blipFill>
        <p:spPr>
          <a:xfrm>
            <a:off x="5576601" y="75602"/>
            <a:ext cx="1038797" cy="755747"/>
          </a:xfrm>
          <a:prstGeom prst="rect">
            <a:avLst/>
          </a:prstGeom>
        </p:spPr>
      </p:pic>
      <p:cxnSp>
        <p:nvCxnSpPr>
          <p:cNvPr id="2" name="Connecteur droit 1">
            <a:extLst>
              <a:ext uri="{FF2B5EF4-FFF2-40B4-BE49-F238E27FC236}">
                <a16:creationId xmlns:a16="http://schemas.microsoft.com/office/drawing/2014/main" id="{88B768E1-583A-40AB-69CC-29B0D99F9134}"/>
              </a:ext>
            </a:extLst>
          </p:cNvPr>
          <p:cNvCxnSpPr>
            <a:cxnSpLocks/>
          </p:cNvCxnSpPr>
          <p:nvPr/>
        </p:nvCxnSpPr>
        <p:spPr>
          <a:xfrm>
            <a:off x="6096000" y="1184444"/>
            <a:ext cx="0" cy="5244636"/>
          </a:xfrm>
          <a:prstGeom prst="line">
            <a:avLst/>
          </a:prstGeom>
          <a:ln w="57150"/>
        </p:spPr>
        <p:style>
          <a:lnRef idx="1">
            <a:schemeClr val="dk1"/>
          </a:lnRef>
          <a:fillRef idx="0">
            <a:schemeClr val="dk1"/>
          </a:fillRef>
          <a:effectRef idx="0">
            <a:schemeClr val="dk1"/>
          </a:effectRef>
          <a:fontRef idx="minor">
            <a:schemeClr val="tx1"/>
          </a:fontRef>
        </p:style>
      </p:cxnSp>
      <p:sp>
        <p:nvSpPr>
          <p:cNvPr id="5" name="ZoneTexte 8">
            <a:extLst>
              <a:ext uri="{FF2B5EF4-FFF2-40B4-BE49-F238E27FC236}">
                <a16:creationId xmlns:a16="http://schemas.microsoft.com/office/drawing/2014/main" id="{C81D6B44-9446-D221-9FC7-501DD9D3FF9D}"/>
              </a:ext>
            </a:extLst>
          </p:cNvPr>
          <p:cNvSpPr txBox="1"/>
          <p:nvPr/>
        </p:nvSpPr>
        <p:spPr>
          <a:xfrm>
            <a:off x="6427972" y="1355416"/>
            <a:ext cx="6112713" cy="584775"/>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t>Observe.</a:t>
            </a:r>
          </a:p>
        </p:txBody>
      </p:sp>
      <p:pic>
        <p:nvPicPr>
          <p:cNvPr id="6" name="Image 5">
            <a:extLst>
              <a:ext uri="{FF2B5EF4-FFF2-40B4-BE49-F238E27FC236}">
                <a16:creationId xmlns:a16="http://schemas.microsoft.com/office/drawing/2014/main" id="{4785C338-B5CD-D7FB-EE4E-F3554B0F5D74}"/>
              </a:ext>
            </a:extLst>
          </p:cNvPr>
          <p:cNvPicPr>
            <a:picLocks noChangeAspect="1"/>
          </p:cNvPicPr>
          <p:nvPr/>
        </p:nvPicPr>
        <p:blipFill>
          <a:blip r:embed="rId4"/>
          <a:stretch>
            <a:fillRect/>
          </a:stretch>
        </p:blipFill>
        <p:spPr>
          <a:xfrm>
            <a:off x="6427972" y="2537445"/>
            <a:ext cx="5379887" cy="2538634"/>
          </a:xfrm>
          <a:prstGeom prst="rect">
            <a:avLst/>
          </a:prstGeom>
        </p:spPr>
      </p:pic>
      <p:sp>
        <p:nvSpPr>
          <p:cNvPr id="9" name="ZoneTexte 8">
            <a:extLst>
              <a:ext uri="{FF2B5EF4-FFF2-40B4-BE49-F238E27FC236}">
                <a16:creationId xmlns:a16="http://schemas.microsoft.com/office/drawing/2014/main" id="{39C93D21-AF6D-02A5-A83D-02526711F28E}"/>
              </a:ext>
            </a:extLst>
          </p:cNvPr>
          <p:cNvSpPr txBox="1"/>
          <p:nvPr/>
        </p:nvSpPr>
        <p:spPr>
          <a:xfrm>
            <a:off x="920651" y="1001251"/>
            <a:ext cx="4655950" cy="1077218"/>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t>À quelle heure correspond ce moment de la journée ? </a:t>
            </a:r>
          </a:p>
        </p:txBody>
      </p:sp>
      <p:pic>
        <p:nvPicPr>
          <p:cNvPr id="14" name="Picture 2" descr="enfant en train d'aller à l'école dans la rue, cartable sur le dos. Style dessin">
            <a:extLst>
              <a:ext uri="{FF2B5EF4-FFF2-40B4-BE49-F238E27FC236}">
                <a16:creationId xmlns:a16="http://schemas.microsoft.com/office/drawing/2014/main" id="{EF9EECD9-C2ED-7E24-1F04-969F8E8A5BE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4273" y="2885816"/>
            <a:ext cx="3147579" cy="3147579"/>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16" name="Image 15">
            <a:extLst>
              <a:ext uri="{FF2B5EF4-FFF2-40B4-BE49-F238E27FC236}">
                <a16:creationId xmlns:a16="http://schemas.microsoft.com/office/drawing/2014/main" id="{B72CCD03-66DF-AF12-6824-86909A00D45C}"/>
              </a:ext>
            </a:extLst>
          </p:cNvPr>
          <p:cNvPicPr>
            <a:picLocks noChangeAspect="1"/>
          </p:cNvPicPr>
          <p:nvPr/>
        </p:nvPicPr>
        <p:blipFill>
          <a:blip r:embed="rId6"/>
          <a:stretch>
            <a:fillRect/>
          </a:stretch>
        </p:blipFill>
        <p:spPr>
          <a:xfrm>
            <a:off x="3641551" y="2078469"/>
            <a:ext cx="2194750" cy="4534293"/>
          </a:xfrm>
          <a:prstGeom prst="rect">
            <a:avLst/>
          </a:prstGeom>
        </p:spPr>
      </p:pic>
    </p:spTree>
    <p:extLst>
      <p:ext uri="{BB962C8B-B14F-4D97-AF65-F5344CB8AC3E}">
        <p14:creationId xmlns:p14="http://schemas.microsoft.com/office/powerpoint/2010/main" val="3626573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54CACD-F75B-75FA-129B-C1C290F7B071}"/>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C60EB139-CE78-7A34-1B7A-1F12C603C00B}"/>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79115BB6-3896-9BE7-3F5E-B4566E168706}"/>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4C6F96F5-2773-4077-26B0-88BAC3840042}"/>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1EA5887B-344C-E0C9-E5F3-E0ED1D731870}"/>
              </a:ext>
            </a:extLst>
          </p:cNvPr>
          <p:cNvCxnSpPr>
            <a:cxnSpLocks/>
          </p:cNvCxnSpPr>
          <p:nvPr/>
        </p:nvCxnSpPr>
        <p:spPr>
          <a:xfrm>
            <a:off x="6192982" y="1018681"/>
            <a:ext cx="0" cy="5537983"/>
          </a:xfrm>
          <a:prstGeom prst="line">
            <a:avLst/>
          </a:prstGeom>
          <a:ln w="57150"/>
        </p:spPr>
        <p:style>
          <a:lnRef idx="1">
            <a:schemeClr val="dk1"/>
          </a:lnRef>
          <a:fillRef idx="0">
            <a:schemeClr val="dk1"/>
          </a:fillRef>
          <a:effectRef idx="0">
            <a:schemeClr val="dk1"/>
          </a:effectRef>
          <a:fontRef idx="minor">
            <a:schemeClr val="tx1"/>
          </a:fontRef>
        </p:style>
      </p:cxnSp>
      <p:sp>
        <p:nvSpPr>
          <p:cNvPr id="5" name="ZoneTexte 8">
            <a:extLst>
              <a:ext uri="{FF2B5EF4-FFF2-40B4-BE49-F238E27FC236}">
                <a16:creationId xmlns:a16="http://schemas.microsoft.com/office/drawing/2014/main" id="{8F9372A2-FC4E-E8A9-21E3-899FF73B1C21}"/>
              </a:ext>
            </a:extLst>
          </p:cNvPr>
          <p:cNvSpPr txBox="1"/>
          <p:nvPr/>
        </p:nvSpPr>
        <p:spPr>
          <a:xfrm>
            <a:off x="6459372" y="1018681"/>
            <a:ext cx="5375874" cy="2492990"/>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t>Quelle horloge indique l’heure indiquée ?</a:t>
            </a:r>
          </a:p>
          <a:p>
            <a:r>
              <a:rPr lang="fr-FR" sz="3200" dirty="0"/>
              <a:t>Il est </a:t>
            </a:r>
            <a:r>
              <a:rPr lang="fr-FR" sz="6000" dirty="0"/>
              <a:t>4 h 30</a:t>
            </a:r>
            <a:r>
              <a:rPr lang="fr-FR" sz="3200" dirty="0"/>
              <a:t>.</a:t>
            </a:r>
          </a:p>
          <a:p>
            <a:endParaRPr lang="fr-FR" sz="3200" dirty="0"/>
          </a:p>
        </p:txBody>
      </p:sp>
      <p:pic>
        <p:nvPicPr>
          <p:cNvPr id="8" name="Image 7">
            <a:extLst>
              <a:ext uri="{FF2B5EF4-FFF2-40B4-BE49-F238E27FC236}">
                <a16:creationId xmlns:a16="http://schemas.microsoft.com/office/drawing/2014/main" id="{13409B1B-8A31-9C82-E6AF-73E8D4F6CF36}"/>
              </a:ext>
            </a:extLst>
          </p:cNvPr>
          <p:cNvPicPr>
            <a:picLocks noChangeAspect="1"/>
          </p:cNvPicPr>
          <p:nvPr/>
        </p:nvPicPr>
        <p:blipFill>
          <a:blip r:embed="rId3"/>
          <a:stretch>
            <a:fillRect/>
          </a:stretch>
        </p:blipFill>
        <p:spPr>
          <a:xfrm>
            <a:off x="6520776" y="3311770"/>
            <a:ext cx="5206766" cy="3099420"/>
          </a:xfrm>
          <a:prstGeom prst="rect">
            <a:avLst/>
          </a:prstGeom>
        </p:spPr>
      </p:pic>
      <p:sp>
        <p:nvSpPr>
          <p:cNvPr id="12" name="ZoneTexte 11">
            <a:extLst>
              <a:ext uri="{FF2B5EF4-FFF2-40B4-BE49-F238E27FC236}">
                <a16:creationId xmlns:a16="http://schemas.microsoft.com/office/drawing/2014/main" id="{CE7C2E08-ABCA-CFC2-0F8B-EC85AEA46C09}"/>
              </a:ext>
            </a:extLst>
          </p:cNvPr>
          <p:cNvSpPr txBox="1"/>
          <p:nvPr/>
        </p:nvSpPr>
        <p:spPr>
          <a:xfrm>
            <a:off x="1059197" y="712973"/>
            <a:ext cx="5085294" cy="1569660"/>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t>Au lit ! À quelle heure correspond ce moment de la journée ? </a:t>
            </a:r>
          </a:p>
        </p:txBody>
      </p:sp>
      <p:pic>
        <p:nvPicPr>
          <p:cNvPr id="14" name="Image 13">
            <a:extLst>
              <a:ext uri="{FF2B5EF4-FFF2-40B4-BE49-F238E27FC236}">
                <a16:creationId xmlns:a16="http://schemas.microsoft.com/office/drawing/2014/main" id="{D9A605A5-ACB3-B5F5-7DB0-C77BE29DABCC}"/>
              </a:ext>
            </a:extLst>
          </p:cNvPr>
          <p:cNvPicPr>
            <a:picLocks noChangeAspect="1"/>
          </p:cNvPicPr>
          <p:nvPr/>
        </p:nvPicPr>
        <p:blipFill>
          <a:blip r:embed="rId4"/>
          <a:srcRect t="13596" b="13650"/>
          <a:stretch>
            <a:fillRect/>
          </a:stretch>
        </p:blipFill>
        <p:spPr>
          <a:xfrm>
            <a:off x="5576601" y="75602"/>
            <a:ext cx="1038797" cy="755747"/>
          </a:xfrm>
          <a:prstGeom prst="rect">
            <a:avLst/>
          </a:prstGeom>
        </p:spPr>
      </p:pic>
      <p:pic>
        <p:nvPicPr>
          <p:cNvPr id="15" name="Picture 2">
            <a:extLst>
              <a:ext uri="{FF2B5EF4-FFF2-40B4-BE49-F238E27FC236}">
                <a16:creationId xmlns:a16="http://schemas.microsoft.com/office/drawing/2014/main" id="{9D244A8D-34BF-A3E5-7F5B-7D15F977B39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p:blipFill>
        <p:spPr bwMode="auto">
          <a:xfrm>
            <a:off x="211210" y="2731821"/>
            <a:ext cx="3202379" cy="3202379"/>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17" name="Image 16">
            <a:extLst>
              <a:ext uri="{FF2B5EF4-FFF2-40B4-BE49-F238E27FC236}">
                <a16:creationId xmlns:a16="http://schemas.microsoft.com/office/drawing/2014/main" id="{A88C65B6-C089-05A3-67F0-76A1CCAD3E0F}"/>
              </a:ext>
            </a:extLst>
          </p:cNvPr>
          <p:cNvPicPr>
            <a:picLocks noChangeAspect="1"/>
          </p:cNvPicPr>
          <p:nvPr/>
        </p:nvPicPr>
        <p:blipFill>
          <a:blip r:embed="rId6"/>
          <a:stretch>
            <a:fillRect/>
          </a:stretch>
        </p:blipFill>
        <p:spPr>
          <a:xfrm>
            <a:off x="3741383" y="1955033"/>
            <a:ext cx="2187130" cy="4381880"/>
          </a:xfrm>
          <a:prstGeom prst="rect">
            <a:avLst/>
          </a:prstGeom>
        </p:spPr>
      </p:pic>
    </p:spTree>
    <p:extLst>
      <p:ext uri="{BB962C8B-B14F-4D97-AF65-F5344CB8AC3E}">
        <p14:creationId xmlns:p14="http://schemas.microsoft.com/office/powerpoint/2010/main" val="2041714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48D3F7-BEF1-F274-351C-BDD88AE51F7E}"/>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728E04FF-0553-9408-2DD0-37BAD42D8A30}"/>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79293889-1171-A3E7-DAC9-977E6B9CD056}"/>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1D9258B2-CF48-D2BF-1936-91CFAC4C7E1F}"/>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0CBD3907-96CE-73D7-E312-617EDB41225B}"/>
              </a:ext>
            </a:extLst>
          </p:cNvPr>
          <p:cNvCxnSpPr>
            <a:cxnSpLocks/>
          </p:cNvCxnSpPr>
          <p:nvPr/>
        </p:nvCxnSpPr>
        <p:spPr>
          <a:xfrm>
            <a:off x="6096000" y="1111827"/>
            <a:ext cx="0" cy="5317253"/>
          </a:xfrm>
          <a:prstGeom prst="line">
            <a:avLst/>
          </a:prstGeom>
          <a:ln w="57150"/>
        </p:spPr>
        <p:style>
          <a:lnRef idx="1">
            <a:schemeClr val="dk1"/>
          </a:lnRef>
          <a:fillRef idx="0">
            <a:schemeClr val="dk1"/>
          </a:fillRef>
          <a:effectRef idx="0">
            <a:schemeClr val="dk1"/>
          </a:effectRef>
          <a:fontRef idx="minor">
            <a:schemeClr val="tx1"/>
          </a:fontRef>
        </p:style>
      </p:cxnSp>
      <p:sp>
        <p:nvSpPr>
          <p:cNvPr id="7" name="ZoneTexte 8">
            <a:extLst>
              <a:ext uri="{FF2B5EF4-FFF2-40B4-BE49-F238E27FC236}">
                <a16:creationId xmlns:a16="http://schemas.microsoft.com/office/drawing/2014/main" id="{09263FED-4E30-CB8C-D686-48025D3F06F9}"/>
              </a:ext>
            </a:extLst>
          </p:cNvPr>
          <p:cNvSpPr txBox="1"/>
          <p:nvPr/>
        </p:nvSpPr>
        <p:spPr>
          <a:xfrm>
            <a:off x="6459372" y="1018681"/>
            <a:ext cx="5375874" cy="2492990"/>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t>Quelle horloge indique l’heure indiquée ?</a:t>
            </a:r>
          </a:p>
          <a:p>
            <a:r>
              <a:rPr lang="fr-FR" sz="3200" dirty="0"/>
              <a:t>Il est </a:t>
            </a:r>
            <a:r>
              <a:rPr lang="fr-FR" sz="6000" dirty="0"/>
              <a:t>13 h 15</a:t>
            </a:r>
            <a:r>
              <a:rPr lang="fr-FR" sz="3200" dirty="0"/>
              <a:t>.</a:t>
            </a:r>
          </a:p>
          <a:p>
            <a:endParaRPr lang="fr-FR" sz="3200" dirty="0"/>
          </a:p>
        </p:txBody>
      </p:sp>
      <p:pic>
        <p:nvPicPr>
          <p:cNvPr id="12" name="Image 11">
            <a:extLst>
              <a:ext uri="{FF2B5EF4-FFF2-40B4-BE49-F238E27FC236}">
                <a16:creationId xmlns:a16="http://schemas.microsoft.com/office/drawing/2014/main" id="{1B618396-AA03-79BC-0B1B-E4A24376D830}"/>
              </a:ext>
            </a:extLst>
          </p:cNvPr>
          <p:cNvPicPr>
            <a:picLocks noChangeAspect="1"/>
          </p:cNvPicPr>
          <p:nvPr/>
        </p:nvPicPr>
        <p:blipFill>
          <a:blip r:embed="rId3"/>
          <a:stretch>
            <a:fillRect/>
          </a:stretch>
        </p:blipFill>
        <p:spPr>
          <a:xfrm>
            <a:off x="6459372" y="3429000"/>
            <a:ext cx="5256869" cy="2970727"/>
          </a:xfrm>
          <a:prstGeom prst="rect">
            <a:avLst/>
          </a:prstGeom>
        </p:spPr>
      </p:pic>
      <p:sp>
        <p:nvSpPr>
          <p:cNvPr id="14" name="ZoneTexte 13">
            <a:extLst>
              <a:ext uri="{FF2B5EF4-FFF2-40B4-BE49-F238E27FC236}">
                <a16:creationId xmlns:a16="http://schemas.microsoft.com/office/drawing/2014/main" id="{620B0B1F-F4F3-771C-B893-6ADD01269DE6}"/>
              </a:ext>
            </a:extLst>
          </p:cNvPr>
          <p:cNvSpPr txBox="1"/>
          <p:nvPr/>
        </p:nvSpPr>
        <p:spPr>
          <a:xfrm>
            <a:off x="920651" y="1001251"/>
            <a:ext cx="4655950" cy="1077218"/>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t>À quelle heure correspond ce moment de la journée ? </a:t>
            </a:r>
          </a:p>
        </p:txBody>
      </p:sp>
      <p:pic>
        <p:nvPicPr>
          <p:cNvPr id="15" name="Image 14">
            <a:extLst>
              <a:ext uri="{FF2B5EF4-FFF2-40B4-BE49-F238E27FC236}">
                <a16:creationId xmlns:a16="http://schemas.microsoft.com/office/drawing/2014/main" id="{3029A952-5C9A-8D35-30A7-42E7A0E9A5D5}"/>
              </a:ext>
            </a:extLst>
          </p:cNvPr>
          <p:cNvPicPr>
            <a:picLocks noChangeAspect="1"/>
          </p:cNvPicPr>
          <p:nvPr/>
        </p:nvPicPr>
        <p:blipFill>
          <a:blip r:embed="rId4"/>
          <a:srcRect t="13596" b="13650"/>
          <a:stretch>
            <a:fillRect/>
          </a:stretch>
        </p:blipFill>
        <p:spPr>
          <a:xfrm>
            <a:off x="5576601" y="75602"/>
            <a:ext cx="1038797" cy="755747"/>
          </a:xfrm>
          <a:prstGeom prst="rect">
            <a:avLst/>
          </a:prstGeom>
        </p:spPr>
      </p:pic>
      <p:pic>
        <p:nvPicPr>
          <p:cNvPr id="16" name="Picture 2">
            <a:extLst>
              <a:ext uri="{FF2B5EF4-FFF2-40B4-BE49-F238E27FC236}">
                <a16:creationId xmlns:a16="http://schemas.microsoft.com/office/drawing/2014/main" id="{EF9EECD9-C2ED-7E24-1F04-969F8E8A5BE2}"/>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r="53959" b="25174"/>
          <a:stretch/>
        </p:blipFill>
        <p:spPr bwMode="auto">
          <a:xfrm>
            <a:off x="356754" y="2352451"/>
            <a:ext cx="2386170" cy="3877988"/>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18" name="Image 17">
            <a:extLst>
              <a:ext uri="{FF2B5EF4-FFF2-40B4-BE49-F238E27FC236}">
                <a16:creationId xmlns:a16="http://schemas.microsoft.com/office/drawing/2014/main" id="{5F7D0B64-ABCB-7957-502B-B298B3A3DE8A}"/>
              </a:ext>
            </a:extLst>
          </p:cNvPr>
          <p:cNvPicPr>
            <a:picLocks noChangeAspect="1"/>
          </p:cNvPicPr>
          <p:nvPr/>
        </p:nvPicPr>
        <p:blipFill>
          <a:blip r:embed="rId6"/>
          <a:stretch>
            <a:fillRect/>
          </a:stretch>
        </p:blipFill>
        <p:spPr>
          <a:xfrm>
            <a:off x="3427575" y="2174972"/>
            <a:ext cx="2149026" cy="4419983"/>
          </a:xfrm>
          <a:prstGeom prst="rect">
            <a:avLst/>
          </a:prstGeom>
        </p:spPr>
      </p:pic>
    </p:spTree>
    <p:extLst>
      <p:ext uri="{BB962C8B-B14F-4D97-AF65-F5344CB8AC3E}">
        <p14:creationId xmlns:p14="http://schemas.microsoft.com/office/powerpoint/2010/main" val="32797789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A21643-8872-CB3B-25A3-838015AD233E}"/>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704C3642-5459-9838-177D-04039395E5BB}"/>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F3CE797B-268C-0695-012D-4BC2E88902AF}"/>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6362D394-0A68-0E68-86E3-18CBF26D374E}"/>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A72689B9-FBC8-4858-38ED-02BD53B362B0}"/>
              </a:ext>
            </a:extLst>
          </p:cNvPr>
          <p:cNvCxnSpPr>
            <a:cxnSpLocks/>
          </p:cNvCxnSpPr>
          <p:nvPr/>
        </p:nvCxnSpPr>
        <p:spPr>
          <a:xfrm>
            <a:off x="6096000" y="1018681"/>
            <a:ext cx="0" cy="5410399"/>
          </a:xfrm>
          <a:prstGeom prst="line">
            <a:avLst/>
          </a:prstGeom>
          <a:ln w="57150"/>
        </p:spPr>
        <p:style>
          <a:lnRef idx="1">
            <a:schemeClr val="dk1"/>
          </a:lnRef>
          <a:fillRef idx="0">
            <a:schemeClr val="dk1"/>
          </a:fillRef>
          <a:effectRef idx="0">
            <a:schemeClr val="dk1"/>
          </a:effectRef>
          <a:fontRef idx="minor">
            <a:schemeClr val="tx1"/>
          </a:fontRef>
        </p:style>
      </p:cxnSp>
      <p:sp>
        <p:nvSpPr>
          <p:cNvPr id="4" name="ZoneTexte 8">
            <a:extLst>
              <a:ext uri="{FF2B5EF4-FFF2-40B4-BE49-F238E27FC236}">
                <a16:creationId xmlns:a16="http://schemas.microsoft.com/office/drawing/2014/main" id="{3D28FA87-8C77-BE6A-018B-5F2C285E5FEF}"/>
              </a:ext>
            </a:extLst>
          </p:cNvPr>
          <p:cNvSpPr txBox="1"/>
          <p:nvPr/>
        </p:nvSpPr>
        <p:spPr>
          <a:xfrm>
            <a:off x="6459372" y="1018681"/>
            <a:ext cx="5375874" cy="2492990"/>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t>Quelle horloge indique l’heure indiquée ?</a:t>
            </a:r>
          </a:p>
          <a:p>
            <a:r>
              <a:rPr lang="fr-FR" sz="3200" dirty="0"/>
              <a:t>Il est </a:t>
            </a:r>
            <a:r>
              <a:rPr lang="fr-FR" sz="6000" dirty="0"/>
              <a:t>8 h 30</a:t>
            </a:r>
            <a:r>
              <a:rPr lang="fr-FR" sz="3200" dirty="0"/>
              <a:t>.</a:t>
            </a:r>
          </a:p>
          <a:p>
            <a:endParaRPr lang="fr-FR" sz="3200" dirty="0"/>
          </a:p>
        </p:txBody>
      </p:sp>
      <p:pic>
        <p:nvPicPr>
          <p:cNvPr id="7" name="Image 6">
            <a:extLst>
              <a:ext uri="{FF2B5EF4-FFF2-40B4-BE49-F238E27FC236}">
                <a16:creationId xmlns:a16="http://schemas.microsoft.com/office/drawing/2014/main" id="{0CB0C5D7-6790-9B06-B60D-1B2480DF75CC}"/>
              </a:ext>
            </a:extLst>
          </p:cNvPr>
          <p:cNvPicPr>
            <a:picLocks noChangeAspect="1"/>
          </p:cNvPicPr>
          <p:nvPr/>
        </p:nvPicPr>
        <p:blipFill>
          <a:blip r:embed="rId3"/>
          <a:stretch>
            <a:fillRect/>
          </a:stretch>
        </p:blipFill>
        <p:spPr>
          <a:xfrm>
            <a:off x="6322605" y="3129736"/>
            <a:ext cx="5564667" cy="3299344"/>
          </a:xfrm>
          <a:prstGeom prst="rect">
            <a:avLst/>
          </a:prstGeom>
        </p:spPr>
      </p:pic>
      <p:sp>
        <p:nvSpPr>
          <p:cNvPr id="9" name="ZoneTexte 8">
            <a:extLst>
              <a:ext uri="{FF2B5EF4-FFF2-40B4-BE49-F238E27FC236}">
                <a16:creationId xmlns:a16="http://schemas.microsoft.com/office/drawing/2014/main" id="{AC11DB54-ACE6-0D14-62F0-508D22DBD2C6}"/>
              </a:ext>
            </a:extLst>
          </p:cNvPr>
          <p:cNvSpPr txBox="1"/>
          <p:nvPr/>
        </p:nvSpPr>
        <p:spPr>
          <a:xfrm>
            <a:off x="920651" y="1001251"/>
            <a:ext cx="4655950" cy="1077218"/>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t>À quelle heure correspond ce moment de la journée ? </a:t>
            </a:r>
          </a:p>
        </p:txBody>
      </p:sp>
      <p:pic>
        <p:nvPicPr>
          <p:cNvPr id="12" name="Image 11">
            <a:extLst>
              <a:ext uri="{FF2B5EF4-FFF2-40B4-BE49-F238E27FC236}">
                <a16:creationId xmlns:a16="http://schemas.microsoft.com/office/drawing/2014/main" id="{1B39D8CE-2775-18A0-5089-78A9CBEDB16D}"/>
              </a:ext>
            </a:extLst>
          </p:cNvPr>
          <p:cNvPicPr>
            <a:picLocks noChangeAspect="1"/>
          </p:cNvPicPr>
          <p:nvPr/>
        </p:nvPicPr>
        <p:blipFill>
          <a:blip r:embed="rId4"/>
          <a:srcRect t="13596" b="13650"/>
          <a:stretch>
            <a:fillRect/>
          </a:stretch>
        </p:blipFill>
        <p:spPr>
          <a:xfrm>
            <a:off x="5576601" y="75602"/>
            <a:ext cx="1038797" cy="755747"/>
          </a:xfrm>
          <a:prstGeom prst="rect">
            <a:avLst/>
          </a:prstGeom>
        </p:spPr>
      </p:pic>
      <p:pic>
        <p:nvPicPr>
          <p:cNvPr id="17" name="Image 16">
            <a:extLst>
              <a:ext uri="{FF2B5EF4-FFF2-40B4-BE49-F238E27FC236}">
                <a16:creationId xmlns:a16="http://schemas.microsoft.com/office/drawing/2014/main" id="{E9F9C6AE-9D22-3BAE-F5FD-8F4F9534EE74}"/>
              </a:ext>
            </a:extLst>
          </p:cNvPr>
          <p:cNvPicPr>
            <a:picLocks noChangeAspect="1"/>
          </p:cNvPicPr>
          <p:nvPr/>
        </p:nvPicPr>
        <p:blipFill>
          <a:blip r:embed="rId5"/>
          <a:stretch>
            <a:fillRect/>
          </a:stretch>
        </p:blipFill>
        <p:spPr>
          <a:xfrm>
            <a:off x="159024" y="2949910"/>
            <a:ext cx="3471216" cy="2523692"/>
          </a:xfrm>
          <a:prstGeom prst="rect">
            <a:avLst/>
          </a:prstGeom>
        </p:spPr>
      </p:pic>
      <p:pic>
        <p:nvPicPr>
          <p:cNvPr id="19" name="Image 18">
            <a:extLst>
              <a:ext uri="{FF2B5EF4-FFF2-40B4-BE49-F238E27FC236}">
                <a16:creationId xmlns:a16="http://schemas.microsoft.com/office/drawing/2014/main" id="{81EC68C6-AF93-1AD3-17C6-6D7CD052AEE8}"/>
              </a:ext>
            </a:extLst>
          </p:cNvPr>
          <p:cNvPicPr>
            <a:picLocks noChangeAspect="1"/>
          </p:cNvPicPr>
          <p:nvPr/>
        </p:nvPicPr>
        <p:blipFill>
          <a:blip r:embed="rId6"/>
          <a:stretch>
            <a:fillRect/>
          </a:stretch>
        </p:blipFill>
        <p:spPr>
          <a:xfrm>
            <a:off x="3682266" y="2078469"/>
            <a:ext cx="2187130" cy="4389500"/>
          </a:xfrm>
          <a:prstGeom prst="rect">
            <a:avLst/>
          </a:prstGeom>
        </p:spPr>
      </p:pic>
    </p:spTree>
    <p:extLst>
      <p:ext uri="{BB962C8B-B14F-4D97-AF65-F5344CB8AC3E}">
        <p14:creationId xmlns:p14="http://schemas.microsoft.com/office/powerpoint/2010/main" val="24225805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1AC987-F8D1-A5FD-338D-56C7D5F649AA}"/>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6D6155D8-F6BE-D1DC-F6F6-2B80D442CBAD}"/>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192DF261-C38B-D110-55C8-F57D7C470681}"/>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7DD0AE26-7884-6848-B95E-85B0937F1D5D}"/>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54E13856-70A9-10E2-5FF0-0427A450D661}"/>
              </a:ext>
            </a:extLst>
          </p:cNvPr>
          <p:cNvCxnSpPr>
            <a:cxnSpLocks/>
          </p:cNvCxnSpPr>
          <p:nvPr/>
        </p:nvCxnSpPr>
        <p:spPr>
          <a:xfrm>
            <a:off x="6096000" y="1018681"/>
            <a:ext cx="0" cy="5410399"/>
          </a:xfrm>
          <a:prstGeom prst="line">
            <a:avLst/>
          </a:prstGeom>
          <a:ln w="57150"/>
        </p:spPr>
        <p:style>
          <a:lnRef idx="1">
            <a:schemeClr val="dk1"/>
          </a:lnRef>
          <a:fillRef idx="0">
            <a:schemeClr val="dk1"/>
          </a:fillRef>
          <a:effectRef idx="0">
            <a:schemeClr val="dk1"/>
          </a:effectRef>
          <a:fontRef idx="minor">
            <a:schemeClr val="tx1"/>
          </a:fontRef>
        </p:style>
      </p:cxnSp>
      <p:sp>
        <p:nvSpPr>
          <p:cNvPr id="4" name="ZoneTexte 8">
            <a:extLst>
              <a:ext uri="{FF2B5EF4-FFF2-40B4-BE49-F238E27FC236}">
                <a16:creationId xmlns:a16="http://schemas.microsoft.com/office/drawing/2014/main" id="{F9BCA8DA-8F6B-6D9F-557A-5AE556DEF7F2}"/>
              </a:ext>
            </a:extLst>
          </p:cNvPr>
          <p:cNvSpPr txBox="1"/>
          <p:nvPr/>
        </p:nvSpPr>
        <p:spPr>
          <a:xfrm>
            <a:off x="6459372" y="1018681"/>
            <a:ext cx="5375874" cy="2492990"/>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t>Quelle horloge indique l’heure indiquée ?</a:t>
            </a:r>
          </a:p>
          <a:p>
            <a:r>
              <a:rPr lang="fr-FR" sz="3200" dirty="0"/>
              <a:t>Il est </a:t>
            </a:r>
            <a:r>
              <a:rPr lang="fr-FR" sz="6000" dirty="0"/>
              <a:t>21 h 45</a:t>
            </a:r>
            <a:r>
              <a:rPr lang="fr-FR" sz="3200" dirty="0"/>
              <a:t>.</a:t>
            </a:r>
          </a:p>
          <a:p>
            <a:endParaRPr lang="fr-FR" sz="3200" dirty="0"/>
          </a:p>
        </p:txBody>
      </p:sp>
      <p:pic>
        <p:nvPicPr>
          <p:cNvPr id="8" name="Image 7">
            <a:extLst>
              <a:ext uri="{FF2B5EF4-FFF2-40B4-BE49-F238E27FC236}">
                <a16:creationId xmlns:a16="http://schemas.microsoft.com/office/drawing/2014/main" id="{0553DE2F-F352-C0D1-69B6-F5C160CCDAE5}"/>
              </a:ext>
            </a:extLst>
          </p:cNvPr>
          <p:cNvPicPr>
            <a:picLocks noChangeAspect="1"/>
          </p:cNvPicPr>
          <p:nvPr/>
        </p:nvPicPr>
        <p:blipFill>
          <a:blip r:embed="rId3"/>
          <a:stretch>
            <a:fillRect/>
          </a:stretch>
        </p:blipFill>
        <p:spPr>
          <a:xfrm>
            <a:off x="6367208" y="3330940"/>
            <a:ext cx="5560201" cy="3213756"/>
          </a:xfrm>
          <a:prstGeom prst="rect">
            <a:avLst/>
          </a:prstGeom>
        </p:spPr>
      </p:pic>
      <p:sp>
        <p:nvSpPr>
          <p:cNvPr id="14" name="ZoneTexte 13">
            <a:extLst>
              <a:ext uri="{FF2B5EF4-FFF2-40B4-BE49-F238E27FC236}">
                <a16:creationId xmlns:a16="http://schemas.microsoft.com/office/drawing/2014/main" id="{9CD375CB-8776-5DF7-2AC0-5421141A9F1A}"/>
              </a:ext>
            </a:extLst>
          </p:cNvPr>
          <p:cNvSpPr txBox="1"/>
          <p:nvPr/>
        </p:nvSpPr>
        <p:spPr>
          <a:xfrm>
            <a:off x="920651" y="1001251"/>
            <a:ext cx="4655950" cy="1077218"/>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t>À quelle heure correspond ce moment de la journée ? </a:t>
            </a:r>
          </a:p>
        </p:txBody>
      </p:sp>
      <p:pic>
        <p:nvPicPr>
          <p:cNvPr id="15" name="Image 14">
            <a:extLst>
              <a:ext uri="{FF2B5EF4-FFF2-40B4-BE49-F238E27FC236}">
                <a16:creationId xmlns:a16="http://schemas.microsoft.com/office/drawing/2014/main" id="{1C51EC4E-028F-06B4-CF2D-3E5E284B147E}"/>
              </a:ext>
            </a:extLst>
          </p:cNvPr>
          <p:cNvPicPr>
            <a:picLocks noChangeAspect="1"/>
          </p:cNvPicPr>
          <p:nvPr/>
        </p:nvPicPr>
        <p:blipFill>
          <a:blip r:embed="rId4"/>
          <a:srcRect t="13596" b="13650"/>
          <a:stretch>
            <a:fillRect/>
          </a:stretch>
        </p:blipFill>
        <p:spPr>
          <a:xfrm>
            <a:off x="5576601" y="75602"/>
            <a:ext cx="1038797" cy="755747"/>
          </a:xfrm>
          <a:prstGeom prst="rect">
            <a:avLst/>
          </a:prstGeom>
        </p:spPr>
      </p:pic>
      <p:pic>
        <p:nvPicPr>
          <p:cNvPr id="16" name="Picture 2">
            <a:extLst>
              <a:ext uri="{FF2B5EF4-FFF2-40B4-BE49-F238E27FC236}">
                <a16:creationId xmlns:a16="http://schemas.microsoft.com/office/drawing/2014/main" id="{EF9EECD9-C2ED-7E24-1F04-969F8E8A5BE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p:blipFill>
        <p:spPr bwMode="auto">
          <a:xfrm>
            <a:off x="264591" y="2565566"/>
            <a:ext cx="3202379" cy="3202379"/>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18" name="Image 17">
            <a:extLst>
              <a:ext uri="{FF2B5EF4-FFF2-40B4-BE49-F238E27FC236}">
                <a16:creationId xmlns:a16="http://schemas.microsoft.com/office/drawing/2014/main" id="{BE78ABF2-B5D5-3931-49F9-9003DE0ED842}"/>
              </a:ext>
            </a:extLst>
          </p:cNvPr>
          <p:cNvPicPr>
            <a:picLocks noChangeAspect="1"/>
          </p:cNvPicPr>
          <p:nvPr/>
        </p:nvPicPr>
        <p:blipFill>
          <a:blip r:embed="rId6"/>
          <a:stretch>
            <a:fillRect/>
          </a:stretch>
        </p:blipFill>
        <p:spPr>
          <a:xfrm>
            <a:off x="3765289" y="2124713"/>
            <a:ext cx="2149026" cy="4419983"/>
          </a:xfrm>
          <a:prstGeom prst="rect">
            <a:avLst/>
          </a:prstGeom>
        </p:spPr>
      </p:pic>
    </p:spTree>
    <p:extLst>
      <p:ext uri="{BB962C8B-B14F-4D97-AF65-F5344CB8AC3E}">
        <p14:creationId xmlns:p14="http://schemas.microsoft.com/office/powerpoint/2010/main" val="13781409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D2F4A4-7BD9-66F9-8FCF-A9D6738ED04B}"/>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A14625B5-1814-447E-E216-4AD3F1F93258}"/>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A9F744FD-14AD-C0C4-7279-DC373572A541}"/>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1D110F38-3517-20A5-6CB0-7775E9103B2A}"/>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3" name="Image 2">
            <a:extLst>
              <a:ext uri="{FF2B5EF4-FFF2-40B4-BE49-F238E27FC236}">
                <a16:creationId xmlns:a16="http://schemas.microsoft.com/office/drawing/2014/main" id="{7BFE8FF6-9083-1C03-8218-78489186A934}"/>
              </a:ext>
            </a:extLst>
          </p:cNvPr>
          <p:cNvPicPr>
            <a:picLocks noChangeAspect="1"/>
          </p:cNvPicPr>
          <p:nvPr/>
        </p:nvPicPr>
        <p:blipFill>
          <a:blip r:embed="rId3"/>
          <a:srcRect t="13596" b="13650"/>
          <a:stretch>
            <a:fillRect/>
          </a:stretch>
        </p:blipFill>
        <p:spPr>
          <a:xfrm>
            <a:off x="5576601" y="134842"/>
            <a:ext cx="1038797" cy="755747"/>
          </a:xfrm>
          <a:prstGeom prst="rect">
            <a:avLst/>
          </a:prstGeom>
        </p:spPr>
      </p:pic>
      <p:cxnSp>
        <p:nvCxnSpPr>
          <p:cNvPr id="2" name="Connecteur droit 1">
            <a:extLst>
              <a:ext uri="{FF2B5EF4-FFF2-40B4-BE49-F238E27FC236}">
                <a16:creationId xmlns:a16="http://schemas.microsoft.com/office/drawing/2014/main" id="{B3DBF706-ABED-6980-9369-56C7195CC43F}"/>
              </a:ext>
            </a:extLst>
          </p:cNvPr>
          <p:cNvCxnSpPr>
            <a:cxnSpLocks/>
          </p:cNvCxnSpPr>
          <p:nvPr/>
        </p:nvCxnSpPr>
        <p:spPr>
          <a:xfrm>
            <a:off x="6096000" y="1069051"/>
            <a:ext cx="0" cy="5360029"/>
          </a:xfrm>
          <a:prstGeom prst="line">
            <a:avLst/>
          </a:prstGeom>
          <a:ln w="57150"/>
        </p:spPr>
        <p:style>
          <a:lnRef idx="1">
            <a:schemeClr val="dk1"/>
          </a:lnRef>
          <a:fillRef idx="0">
            <a:schemeClr val="dk1"/>
          </a:fillRef>
          <a:effectRef idx="0">
            <a:schemeClr val="dk1"/>
          </a:effectRef>
          <a:fontRef idx="minor">
            <a:schemeClr val="tx1"/>
          </a:fontRef>
        </p:style>
      </p:cxnSp>
      <p:sp>
        <p:nvSpPr>
          <p:cNvPr id="4" name="ZoneTexte 8">
            <a:extLst>
              <a:ext uri="{FF2B5EF4-FFF2-40B4-BE49-F238E27FC236}">
                <a16:creationId xmlns:a16="http://schemas.microsoft.com/office/drawing/2014/main" id="{38EE41D4-814D-8103-597D-913B09F7196A}"/>
              </a:ext>
            </a:extLst>
          </p:cNvPr>
          <p:cNvSpPr txBox="1"/>
          <p:nvPr/>
        </p:nvSpPr>
        <p:spPr>
          <a:xfrm>
            <a:off x="6459372" y="1018681"/>
            <a:ext cx="5375874" cy="2492990"/>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t>Quelle horloge indique l’heure indiquée ?</a:t>
            </a:r>
          </a:p>
          <a:p>
            <a:r>
              <a:rPr lang="fr-FR" sz="3200" dirty="0"/>
              <a:t>Il est </a:t>
            </a:r>
            <a:r>
              <a:rPr lang="fr-FR" sz="6000" dirty="0"/>
              <a:t>19 h 30</a:t>
            </a:r>
            <a:r>
              <a:rPr lang="fr-FR" sz="3200" dirty="0"/>
              <a:t>.</a:t>
            </a:r>
          </a:p>
          <a:p>
            <a:endParaRPr lang="fr-FR" sz="3200" dirty="0"/>
          </a:p>
        </p:txBody>
      </p:sp>
      <p:pic>
        <p:nvPicPr>
          <p:cNvPr id="9" name="Image 8">
            <a:extLst>
              <a:ext uri="{FF2B5EF4-FFF2-40B4-BE49-F238E27FC236}">
                <a16:creationId xmlns:a16="http://schemas.microsoft.com/office/drawing/2014/main" id="{F9271535-3F9D-9DCE-1A0B-233FB2B64B2C}"/>
              </a:ext>
            </a:extLst>
          </p:cNvPr>
          <p:cNvPicPr>
            <a:picLocks noChangeAspect="1"/>
          </p:cNvPicPr>
          <p:nvPr/>
        </p:nvPicPr>
        <p:blipFill>
          <a:blip r:embed="rId4"/>
          <a:stretch>
            <a:fillRect/>
          </a:stretch>
        </p:blipFill>
        <p:spPr>
          <a:xfrm>
            <a:off x="6276198" y="3429000"/>
            <a:ext cx="5815269" cy="3294158"/>
          </a:xfrm>
          <a:prstGeom prst="rect">
            <a:avLst/>
          </a:prstGeom>
        </p:spPr>
      </p:pic>
    </p:spTree>
    <p:extLst>
      <p:ext uri="{BB962C8B-B14F-4D97-AF65-F5344CB8AC3E}">
        <p14:creationId xmlns:p14="http://schemas.microsoft.com/office/powerpoint/2010/main" val="40289150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F7498EB-D913-4EFD-8F28-5C16EE129BB1}"/>
              </a:ext>
            </a:extLst>
          </p:cNvPr>
          <p:cNvSpPr>
            <a:spLocks noGrp="1"/>
          </p:cNvSpPr>
          <p:nvPr>
            <p:ph type="title"/>
          </p:nvPr>
        </p:nvSpPr>
        <p:spPr/>
        <p:txBody>
          <a:bodyPr/>
          <a:lstStyle/>
          <a:p>
            <a:endParaRPr lang="fr-FR"/>
          </a:p>
        </p:txBody>
      </p:sp>
      <p:grpSp>
        <p:nvGrpSpPr>
          <p:cNvPr id="3" name="Groupe 2">
            <a:extLst>
              <a:ext uri="{FF2B5EF4-FFF2-40B4-BE49-F238E27FC236}">
                <a16:creationId xmlns:a16="http://schemas.microsoft.com/office/drawing/2014/main" id="{4EC5DE38-5D09-84BE-0ED6-DE379542DBA4}"/>
              </a:ext>
            </a:extLst>
          </p:cNvPr>
          <p:cNvGrpSpPr/>
          <p:nvPr/>
        </p:nvGrpSpPr>
        <p:grpSpPr>
          <a:xfrm>
            <a:off x="0" y="0"/>
            <a:ext cx="12192000" cy="6858000"/>
            <a:chOff x="0" y="330200"/>
            <a:chExt cx="9144000" cy="6527800"/>
          </a:xfrm>
        </p:grpSpPr>
        <p:sp>
          <p:nvSpPr>
            <p:cNvPr id="4" name="Rectangle 3">
              <a:extLst>
                <a:ext uri="{FF2B5EF4-FFF2-40B4-BE49-F238E27FC236}">
                  <a16:creationId xmlns:a16="http://schemas.microsoft.com/office/drawing/2014/main" id="{9C966ACC-715D-E932-EAAE-60043F04A73B}"/>
                </a:ext>
              </a:extLst>
            </p:cNvPr>
            <p:cNvSpPr/>
            <p:nvPr/>
          </p:nvSpPr>
          <p:spPr>
            <a:xfrm>
              <a:off x="0" y="330200"/>
              <a:ext cx="9144000" cy="6527800"/>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a:extLst>
                <a:ext uri="{FF2B5EF4-FFF2-40B4-BE49-F238E27FC236}">
                  <a16:creationId xmlns:a16="http://schemas.microsoft.com/office/drawing/2014/main" id="{31343C2C-46D5-27F5-ACC1-7934222628BC}"/>
                </a:ext>
              </a:extLst>
            </p:cNvPr>
            <p:cNvSpPr txBox="1"/>
            <p:nvPr/>
          </p:nvSpPr>
          <p:spPr>
            <a:xfrm>
              <a:off x="477749" y="2980562"/>
              <a:ext cx="7813496" cy="556619"/>
            </a:xfrm>
            <a:prstGeom prst="rect">
              <a:avLst/>
            </a:prstGeom>
            <a:noFill/>
          </p:spPr>
          <p:txBody>
            <a:bodyPr wrap="square" rtlCol="0">
              <a:spAutoFit/>
            </a:bodyPr>
            <a:lstStyle/>
            <a:p>
              <a:endParaRPr lang="fr-FR" sz="3200" b="1" dirty="0">
                <a:solidFill>
                  <a:schemeClr val="bg1"/>
                </a:solidFill>
              </a:endParaRPr>
            </a:p>
          </p:txBody>
        </p:sp>
        <p:pic>
          <p:nvPicPr>
            <p:cNvPr id="6" name="Image 5">
              <a:extLst>
                <a:ext uri="{FF2B5EF4-FFF2-40B4-BE49-F238E27FC236}">
                  <a16:creationId xmlns:a16="http://schemas.microsoft.com/office/drawing/2014/main" id="{4D6A2D50-2F24-BC76-21C6-52F57C5FA8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
        <p:nvSpPr>
          <p:cNvPr id="7" name="ZoneTexte 6">
            <a:extLst>
              <a:ext uri="{FF2B5EF4-FFF2-40B4-BE49-F238E27FC236}">
                <a16:creationId xmlns:a16="http://schemas.microsoft.com/office/drawing/2014/main" id="{44B80A3D-619E-9736-5B01-FD3B60000497}"/>
              </a:ext>
            </a:extLst>
          </p:cNvPr>
          <p:cNvSpPr txBox="1"/>
          <p:nvPr/>
        </p:nvSpPr>
        <p:spPr>
          <a:xfrm>
            <a:off x="838200" y="2601975"/>
            <a:ext cx="10417995" cy="1569660"/>
          </a:xfrm>
          <a:prstGeom prst="rect">
            <a:avLst/>
          </a:prstGeom>
          <a:noFill/>
        </p:spPr>
        <p:txBody>
          <a:bodyPr wrap="square" rtlCol="0">
            <a:spAutoFit/>
          </a:bodyPr>
          <a:lstStyle/>
          <a:p>
            <a:pPr marL="457200" indent="-457200">
              <a:buFont typeface="Wingdings" panose="05000000000000000000" pitchFamily="2" charset="2"/>
              <a:buChar char="è"/>
            </a:pPr>
            <a:r>
              <a:rPr lang="fr-FR" sz="3200" b="1" dirty="0">
                <a:solidFill>
                  <a:schemeClr val="bg1"/>
                </a:solidFill>
              </a:rPr>
              <a:t>Je connais dans les deux sens les tables d’addition.</a:t>
            </a:r>
          </a:p>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soustrais un nombre inférieur à 9 à un nombre.</a:t>
            </a:r>
          </a:p>
        </p:txBody>
      </p:sp>
    </p:spTree>
    <p:extLst>
      <p:ext uri="{BB962C8B-B14F-4D97-AF65-F5344CB8AC3E}">
        <p14:creationId xmlns:p14="http://schemas.microsoft.com/office/powerpoint/2010/main" val="4250113624"/>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16528</TotalTime>
  <Words>529</Words>
  <Application>Microsoft Office PowerPoint</Application>
  <PresentationFormat>Grand écran</PresentationFormat>
  <Paragraphs>92</Paragraphs>
  <Slides>20</Slides>
  <Notes>16</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20</vt:i4>
      </vt:variant>
    </vt:vector>
  </HeadingPairs>
  <TitlesOfParts>
    <vt:vector size="26" baseType="lpstr">
      <vt:lpstr>Arial</vt:lpstr>
      <vt:lpstr>Calibri</vt:lpstr>
      <vt:lpstr>Calibri Light</vt:lpstr>
      <vt:lpstr>KG Turning Tables</vt:lpstr>
      <vt:lpstr>Wingdings</vt:lpstr>
      <vt:lpstr>Thème Office</vt:lpstr>
      <vt:lpstr>PERIODE 4  séance 76</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Laetitia</dc:creator>
  <cp:lastModifiedBy>MAIRIE DE GAS</cp:lastModifiedBy>
  <cp:revision>391</cp:revision>
  <dcterms:created xsi:type="dcterms:W3CDTF">2018-07-28T07:30:27Z</dcterms:created>
  <dcterms:modified xsi:type="dcterms:W3CDTF">2026-03-25T15:22:35Z</dcterms:modified>
</cp:coreProperties>
</file>